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9" r:id="rId5"/>
    <p:sldId id="258" r:id="rId6"/>
    <p:sldId id="260" r:id="rId7"/>
    <p:sldId id="264" r:id="rId8"/>
    <p:sldId id="265" r:id="rId9"/>
    <p:sldId id="262" r:id="rId10"/>
    <p:sldId id="263" r:id="rId11"/>
    <p:sldId id="266" r:id="rId12"/>
    <p:sldId id="267" r:id="rId13"/>
    <p:sldId id="278" r:id="rId14"/>
    <p:sldId id="279" r:id="rId15"/>
    <p:sldId id="280" r:id="rId16"/>
    <p:sldId id="281" r:id="rId17"/>
    <p:sldId id="282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1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DB827-C718-8BE2-94D2-2210B7B04C84}" v="125" dt="2025-06-26T19:51:14.947"/>
    <p1510:client id="{F3292C65-E093-526E-7BF9-4EEFBF546A8A}" v="348" dt="2025-06-26T18:54:20.208"/>
    <p1510:client id="{FEF6567C-E769-9E87-2D2B-BABF4A0CE5BB}" v="186" dt="2025-06-26T15:47:52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8189 4433 16383 0 0,'-2'0'0'0'0,"-5"0"0"0"0,-11 0 0 0 0,-19 0 0 0 0,-20 0 0 0 0,-20 0 0 0 0,-13 4 0 0 0,-2 2 0 0 0,6 1 0 0 0,9-2 0 0 0,13-1 0 0 0,10-1 0 0 0,10 0 0 0 0,7-1 0 0 0,6 0 0 0 0,5 0 0 0 0,2-1 0 0 0,4-1 0 0 0,2 1 0 0 0,3-1 0 0 0,1 0 0 0 0,-1 0 0 0 0,-2 0 0 0 0,-1-1 0 0 0,-2 1 0 0 0,-2 0 0 0 0,1 0 0 0 0,1 0 0 0 0,1 0 0 0 0,1 0 0 0 0,3 0 0 0 0,0 0 0 0 0,2 0 0 0 0,3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7105 13055 16383 0 0,'1'0'0'0'0,"6"0"0"0"0,7 0 0 0 0,13 0 0 0 0,13 0 0 0 0,11-1 0 0 0,6-3 0 0 0,3-1 0 0 0,-1 2 0 0 0,-3 0 0 0 0,-7 1 0 0 0,-6 1 0 0 0,-4 0 0 0 0,-3 1 0 0 0,-1-1 0 0 0,-1 0 0 0 0,-1-1 0 0 0,-1 0 0 0 0,-2 1 0 0 0,-1-1 0 0 0,-3 0 0 0 0,-1 0 0 0 0,-1 0 0 0 0,-2-1 0 0 0,-2 0 0 0 0,-2 1 0 0 0,0 1 0 0 0,-2 0 0 0 0,0 1 0 0 0,-3 0 0 0 0,-1 0 0 0 0,-2 0 0 0 0,-1 0 0 0 0,0 0 0 0 0,-3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4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17161 15516 16383 0 0,'-2'0'0'0'0,"-5"0"0"0"0,-10 0 0 0 0,-16 0 0 0 0,-14 0 0 0 0,-12 0 0 0 0,-9 0 0 0 0,-3 0 0 0 0,-1 0 0 0 0,5 0 0 0 0,4 0 0 0 0,7 0 0 0 0,7 0 0 0 0,6 0 0 0 0,6 0 0 0 0,5 0 0 0 0,4 0 0 0 0,5 0 0 0 0,5 0 0 0 0,3 0 0 0 0,3 0 0 0 0,2 0 0 0 0,2 0 0 0 0,0 0 0 0 0,0 0 0 0 0,1 0 0 0 0,-1 0 0 0 0,1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4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23908 15501 16383 0 0,'-1'0'0'0'0,"-5"0"0"0"0,-10 0 0 0 0,-15 0 0 0 0,-14 0 0 0 0,-12 0 0 0 0,-7 0 0 0 0,-4 0 0 0 0,3 0 0 0 0,5 0 0 0 0,4 0 0 0 0,4 0 0 0 0,3 0 0 0 0,4 0 0 0 0,5 0 0 0 0,3 0 0 0 0,3 0 0 0 0,2 0 0 0 0,1 0 0 0 0,1 0 0 0 0,1 0 0 0 0,2 0 0 0 0,4 0 0 0 0,3 0 0 0 0,1 0 0 0 0,3 0 0 0 0,2 0 0 0 0,0 0 0 0 0,0 0 0 0 0,2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4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23918 5068 16383 0 0,'-1'0'0'0'0,"-3"0"0"0"0,-7 0 0 0 0,-10 0 0 0 0,-13 0 0 0 0,-13 0 0 0 0,-9 0 0 0 0,-8 0 0 0 0,-3 0 0 0 0,4 0 0 0 0,7 0 0 0 0,3 0 0 0 0,4 0 0 0 0,5 0 0 0 0,6 0 0 0 0,3 0 0 0 0,2 0 0 0 0,1-2 0 0 0,1 0 0 0 0,1-1 0 0 0,1 0 0 0 0,2 1 0 0 0,4-1 0 0 0,3 1 0 0 0,3 0 0 0 0,4 0 0 0 0,0 1 0 0 0,2-1 0 0 0,2 1 0 0 0,2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10207 15526 16383 0 0,'1'0'0'0'0,"2"0"0"0"0,7 0 0 0 0,7 0 0 0 0,8 0 0 0 0,5 0 0 0 0,3 0 0 0 0,4 0 0 0 0,0 0 0 0 0,1 0 0 0 0,0 0 0 0 0,-3 0 0 0 0,-2 0 0 0 0,-4 0 0 0 0,-4 0 0 0 0,-1 0 0 0 0,-3 0 0 0 0,0 0 0 0 0,-2 0 0 0 0,-2 0 0 0 0,-1 0 0 0 0,-2 0 0 0 0,-2 0 0 0 0,-2 0 0 0 0,-1 0 0 0 0,-1 1 0 0 0,-2 1 0 0 0,-1 1 0 0 0,-2 2 0 0 0,-1 0 0 0 0,-1 2 0 0 0,-1 0 0 0 0,0 1 0 0 0,0 1 0 0 0,-1 1 0 0 0,1 0 0 0 0,0-1 0 0 0,0 1 0 0 0,0 0 0 0 0,0 0 0 0 0,0 1 0 0 0,0 2 0 0 0,0 1 0 0 0,0 2 0 0 0,0 0 0 0 0,0 0 0 0 0,0 1 0 0 0,0-1 0 0 0,0 1 0 0 0,0 0 0 0 0,-1 0 0 0 0,-1 1 0 0 0,0 1 0 0 0,0 1 0 0 0,1 0 0 0 0,0-1 0 0 0,1 1 0 0 0,-1 1 0 0 0,1 1 0 0 0,0 2 0 0 0,0 0 0 0 0,0 2 0 0 0,1 0 0 0 0,-1 0 0 0 0,0 1 0 0 0,0-2 0 0 0,0 1 0 0 0,0 0 0 0 0,0 1 0 0 0,0 0 0 0 0,0 0 0 0 0,0 0 0 0 0,0 0 0 0 0,0 1 0 0 0,0-2 0 0 0,0 1 0 0 0,0-2 0 0 0,0-3 0 0 0,0-1 0 0 0,0-3 0 0 0,0 0 0 0 0,0-2 0 0 0,0 0 0 0 0,0 0 0 0 0,0-2 0 0 0,-1-1 0 0 0,-1-2 0 0 0,1 0 0 0 0,-1-1 0 0 0,1 0 0 0 0,-1 0 0 0 0,0 1 0 0 0,0-1 0 0 0,1-1 0 0 0,-1 0 0 0 0,0-1 0 0 0,-1 0 0 0 0,1-1 0 0 0,-1-1 0 0 0,-1-2 0 0 0,0-1 0 0 0,-2 0 0 0 0,-2-1 0 0 0,-1-1 0 0 0,-2 0 0 0 0,-1-1 0 0 0,0 0 0 0 0,0 0 0 0 0,0 0 0 0 0,0-1 0 0 0,0 1 0 0 0,0 0 0 0 0,0 0 0 0 0,-1 0 0 0 0,-1 0 0 0 0,-1 0 0 0 0,0 0 0 0 0,-2 0 0 0 0,1 0 0 0 0,1 0 0 0 0,0 0 0 0 0,1 0 0 0 0,1 0 0 0 0,-1 0 0 0 0,2 0 0 0 0,1 0 0 0 0,1 0 0 0 0,1-2 0 0 0,1 1 0 0 0,1 0 0 0 0,-1-1 0 0 0,0 1 0 0 0,0 0 0 0 0,2-1 0 0 0,3-3 0 0 0,2-2 0 0 0,3-4 0 0 0,2-5 0 0 0,0-4 0 0 0,0-3 0 0 0,0-3 0 0 0,0 0 0 0 0,0-1 0 0 0,-2-1 0 0 0,0 1 0 0 0,-2 1 0 0 0,1 2 0 0 0,-1 3 0 0 0,0 1 0 0 0,0 3 0 0 0,-1 1 0 0 0,1 2 0 0 0,0-1 0 0 0,0 1 0 0 0,0 0 0 0 0,0 1 0 0 0,0-1 0 0 0,0 1 0 0 0,0 1 0 0 0,0-1 0 0 0,0 1 0 0 0,0-1 0 0 0,0-1 0 0 0,0 0 0 0 0,0-1 0 0 0,0-3 0 0 0,0 0 0 0 0,0-3 0 0 0,-1-1 0 0 0,0-3 0 0 0,-2-1 0 0 0,0-2 0 0 0,0-2 0 0 0,0-1 0 0 0,1 1 0 0 0,1-1 0 0 0,0 0 0 0 0,1 1 0 0 0,0 3 0 0 0,0 2 0 0 0,0 5 0 0 0,1 3 0 0 0,-1 4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5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9065 16708 16383 0 0,'-1'0'0'0'0,"-3"0"0"0"0,-9 0 0 0 0,-11 0 0 0 0,-13 0 0 0 0,-13 0 0 0 0,-8 0 0 0 0,-5 0 0 0 0,1 0 0 0 0,5 0 0 0 0,7 0 0 0 0,9 0 0 0 0,7 0 0 0 0,6 0 0 0 0,4 0 0 0 0,4-1 0 0 0,1 0 0 0 0,3-3 0 0 0,2 1 0 0 0,2-1 0 0 0,1 0 0 0 0,4-1 0 0 0,2-1 0 0 0,2 0 0 0 0,3-1 0 0 0,2-1 0 0 0,3-3 0 0 0,2-2 0 0 0,2-4 0 0 0,0-3 0 0 0,0-3 0 0 0,-1-2 0 0 0,0-2 0 0 0,-1-1 0 0 0,-1 0 0 0 0,-1 0 0 0 0,0-1 0 0 0,0 0 0 0 0,-2 1 0 0 0,0-2 0 0 0,-2-3 0 0 0,0-3 0 0 0,-1-3 0 0 0,0-2 0 0 0,0-1 0 0 0,0 0 0 0 0,-1 2 0 0 0,1 4 0 0 0,0 2 0 0 0,0 5 0 0 0,0 2 0 0 0,0 3 0 0 0,0 2 0 0 0,0 3 0 0 0,1 1 0 0 0,0 1 0 0 0,1 1 0 0 0,0 2 0 0 0,0 0 0 0 0,1 0 0 0 0,-1 2 0 0 0,2 3 0 0 0,0 2 0 0 0,2 3 0 0 0,1 2 0 0 0,2 1 0 0 0,1 1 0 0 0,2 0 0 0 0,2 1 0 0 0,1-1 0 0 0,2 1 0 0 0,1 0 0 0 0,3 1 0 0 0,1 0 0 0 0,3 1 0 0 0,2 0 0 0 0,0 0 0 0 0,-3-1 0 0 0,-2 0 0 0 0,-2 0 0 0 0,-2 1 0 0 0,-2 0 0 0 0,-2 0 0 0 0,-4 1 0 0 0,-2-1 0 0 0,-3 1 0 0 0,0-1 0 0 0,0 1 0 0 0,-1 1 0 0 0,-1-1 0 0 0,1 0 0 0 0,0 2 0 0 0,-1 0 0 0 0,0 2 0 0 0,-2 2 0 0 0,0 2 0 0 0,0 1 0 0 0,-1 2 0 0 0,0 2 0 0 0,-1 2 0 0 0,1 3 0 0 0,0 3 0 0 0,0 3 0 0 0,0 3 0 0 0,0 4 0 0 0,0 3 0 0 0,0 1 0 0 0,0 1 0 0 0,0 2 0 0 0,0 2 0 0 0,0 0 0 0 0,0 0 0 0 0,0-3 0 0 0,0-3 0 0 0,0-4 0 0 0,0-6 0 0 0,0-7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6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8763 2589 16383 0 0,'0'0'0'0'0,"-6"0"0"0"0,-13 0 0 0 0,-18 0 0 0 0,-22 0 0 0 0,-22 0 0 0 0,-19 0 0 0 0,-16 0 0 0 0,-8 0 0 0 0,3 0 0 0 0,8 0 0 0 0,15 0 0 0 0,14 0 0 0 0,12 0 0 0 0,7 0 0 0 0,3 0 0 0 0,-1 0 0 0 0,-1 0 0 0 0,-4 0 0 0 0,1 0 0 0 0,1 0 0 0 0,6 0 0 0 0,7 0 0 0 0,8 0 0 0 0,8 0 0 0 0,7 0 0 0 0,5 0 0 0 0,5 0 0 0 0,3 0 0 0 0,1 0 0 0 0,1 0 0 0 0,2-1 0 0 0,0-2 0 0 0,-1-1 0 0 0,1 0 0 0 0,1 1 0 0 0,3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6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8961 1829 16383 0 0,'-1'0'0'0'0,"-7"0"0"0"0,-8 0 0 0 0,-10 0 0 0 0,-9 0 0 0 0,-8 0 0 0 0,-3 0 0 0 0,-1 0 0 0 0,1 0 0 0 0,4 0 0 0 0,5 0 0 0 0,4 0 0 0 0,5 0 0 0 0,4-2 0 0 0,4-1 0 0 0,3-1 0 0 0,2 0 0 0 0,2 2 0 0 0,1 0 0 0 0,-1 1 0 0 0,-1 0 0 0 0,0 1 0 0 0,0 0 0 0 0,0 0 0 0 0,-1 0 0 0 0,-1 1 0 0 0,1-1 0 0 0,-2 0 0 0 0,-2 0 0 0 0,-3 0 0 0 0,-4 0 0 0 0,-5 0 0 0 0,-4 0 0 0 0,-6 0 0 0 0,-4 0 0 0 0,-5 0 0 0 0,-1 0 0 0 0,0 0 0 0 0,-1 0 0 0 0,1 0 0 0 0,1 0 0 0 0,1 0 0 0 0,2 0 0 0 0,2 0 0 0 0,4 0 0 0 0,3 0 0 0 0,3 0 0 0 0,0 0 0 0 0,1 0 0 0 0,1 0 0 0 0,3 0 0 0 0,1 0 0 0 0,2 0 0 0 0,0 0 0 0 0,1 0 0 0 0,2 0 0 0 0,0 0 0 0 0,2 0 0 0 0,1 0 0 0 0,0 0 0 0 0,1 0 0 0 0,1 0 0 0 0,1 0 0 0 0,0 0 0 0 0,-2 0 0 0 0,1 0 0 0 0,-2 0 0 0 0,0 0 0 0 0,0 0 0 0 0,1 0 0 0 0,1 0 0 0 0,1 0 0 0 0,1 0 0 0 0,0 1 0 0 0,-2 0 0 0 0,1 1 0 0 0,0 0 0 0 0,3 0 0 0 0,2 1 0 0 0,2 1 0 0 0,2 0 0 0 0,3 2 0 0 0,1-1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6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22021 16113 16383 0 0,'-3'0'0'0'0,"-12"0"0"0"0,-23 0 0 0 0,-27 0 0 0 0,-24 0 0 0 0,-17 0 0 0 0,-5 0 0 0 0,3 0 0 0 0,12 0 0 0 0,12 0 0 0 0,14 0 0 0 0,12 0 0 0 0,10 0 0 0 0,7 0 0 0 0,4 0 0 0 0,1 0 0 0 0,-1 0 0 0 0,-1 0 0 0 0,-1 0 0 0 0,-1 0 0 0 0,1 0 0 0 0,2 0 0 0 0,3 0 0 0 0,2 0 0 0 0,2 0 0 0 0,0 0 0 0 0,0 0 0 0 0,0 0 0 0 0,-1 0 0 0 0,0 0 0 0 0,0 0 0 0 0,0 0 0 0 0,-1 0 0 0 0,1 0 0 0 0,-2 0 0 0 0,0 0 0 0 0,-3 0 0 0 0,-2 0 0 0 0,0 1 0 0 0,0 1 0 0 0,4 0 0 0 0,4-1 0 0 0,6 1 0 0 0,5-2 0 0 0,3 1 0 0 0,4-1 0 0 0,3 0 0 0 0,1 0 0 0 0,-1 0 0 0 0,1 0 0 0 0,0 0 0 0 0,1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21950 15309 16383 0 0,'-1'0'0'0'0,"-3"0"0"0"0,-7 0 0 0 0,-7 0 0 0 0,-10 0 0 0 0,-8 0 0 0 0,-5 0 0 0 0,-1 0 0 0 0,0 0 0 0 0,5 0 0 0 0,3 1 0 0 0,3 0 0 0 0,2 2 0 0 0,0 0 0 0 0,1 0 0 0 0,-2 1 0 0 0,-1-1 0 0 0,-2 2 0 0 0,-1 0 0 0 0,1 1 0 0 0,0 0 0 0 0,2 0 0 0 0,1 0 0 0 0,2-2 0 0 0,-2-1 0 0 0,0-1 0 0 0,-3-2 0 0 0,-1 1 0 0 0,-5-1 0 0 0,-2-1 0 0 0,-4 1 0 0 0,-1 0 0 0 0,-2 0 0 0 0,1 0 0 0 0,1-1 0 0 0,3 1 0 0 0,2 0 0 0 0,3 1 0 0 0,2 1 0 0 0,1 0 0 0 0,2 2 0 0 0,2-1 0 0 0,2 0 0 0 0,2 1 0 0 0,3-1 0 0 0,2 1 0 0 0,2 0 0 0 0,0 0 0 0 0,0-1 0 0 0,0-1 0 0 0,0 0 0 0 0,-1-1 0 0 0,1 0 0 0 0,1 1 0 0 0,-1 0 0 0 0,0 0 0 0 0,2 0 0 0 0,1 0 0 0 0,1 0 0 0 0,1 0 0 0 0,1-1 0 0 0,0-1 0 0 0,0 1 0 0 0,0 0 0 0 0,0 0 0 0 0,0 1 0 0 0,1-1 0 0 0,0 0 0 0 0,1 0 0 0 0,1-1 0 0 0,1 0 0 0 0,0 0 0 0 0,0 0 0 0 0,1 0 0 0 0,1 0 0 0 0,0 0 0 0 0,0 0 0 0 0,0 0 0 0 0,2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8265 5772 16383 0 0,'0'0'0'0'0,"-1"2"0"0"0,-8-1 0 0 0,-16 1 0 0 0,-20-1 0 0 0,-19 0 0 0 0,-10-1 0 0 0,-3 0 0 0 0,3 1 0 0 0,7-2 0 0 0,8 1 0 0 0,10 0 0 0 0,7 0 0 0 0,5 0 0 0 0,3 0 0 0 0,3 0 0 0 0,-1 0 0 0 0,0 0 0 0 0,0 0 0 0 0,1 0 0 0 0,1 0 0 0 0,3 0 0 0 0,2 0 0 0 0,2 0 0 0 0,3 0 0 0 0,2 0 0 0 0,0 0 0 0 0,1 0 0 0 0,-2 0 0 0 0,-1 0 0 0 0,-3 0 0 0 0,0 0 0 0 0,-1 0 0 0 0,1 0 0 0 0,1 0 0 0 0,2 0 0 0 0,1 0 0 0 0,1 0 0 0 0,5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6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21903 14523 16383 0 0,'0'0'0'0'0,"-3"0"0"0"0,-6 0 0 0 0,-12 0 0 0 0,-15 0 0 0 0,-13 0 0 0 0,-10 0 0 0 0,-8 0 0 0 0,-8 0 0 0 0,-6 0 0 0 0,-5 0 0 0 0,0 0 0 0 0,1 0 0 0 0,5 0 0 0 0,4 0 0 0 0,7 0 0 0 0,6 0 0 0 0,8 0 0 0 0,8 0 0 0 0,7 1 0 0 0,4 0 0 0 0,3 1 0 0 0,1 0 0 0 0,3-1 0 0 0,0 0 0 0 0,-1 1 0 0 0,-3 0 0 0 0,-1 0 0 0 0,-1 2 0 0 0,3 0 0 0 0,1 1 0 0 0,2 0 0 0 0,1 0 0 0 0,2-2 0 0 0,3-1 0 0 0,1 0 0 0 0,3-1 0 0 0,2 0 0 0 0,0 0 0 0 0,0 1 0 0 0,0-1 0 0 0,-1 0 0 0 0,0-1 0 0 0,0 0 0 0 0,0 0 0 0 0,1 1 0 0 0,1 0 0 0 0,0 1 0 0 0,2 0 0 0 0,-1-1 0 0 0,2 0 0 0 0,1-1 0 0 0,2 0 0 0 0,0 0 0 0 0,2 0 0 0 0,0 0 0 0 0,1 0 0 0 0,0 0 0 0 0,0 0 0 0 0,0 0 0 0 0,-1 0 0 0 0,1 0 0 0 0,0 0 0 0 0,0-1 0 0 0,1 0 0 0 0,1-2 0 0 0,1 1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6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21943 13929 16383 0 0,'-2'0'0'0'0,"-6"0"0"0"0,-12 0 0 0 0,-16 0 0 0 0,-16 0 0 0 0,-11 0 0 0 0,-7 0 0 0 0,-1 0 0 0 0,3 0 0 0 0,4 0 0 0 0,3 0 0 0 0,2 0 0 0 0,2 0 0 0 0,1 0 0 0 0,1 0 0 0 0,1 0 0 0 0,2 0 0 0 0,1 0 0 0 0,3 0 0 0 0,3 0 0 0 0,4 0 0 0 0,4 0 0 0 0,4 0 0 0 0,4 0 0 0 0,2 0 0 0 0,1 0 0 0 0,0 0 0 0 0,-1 1 0 0 0,-2 0 0 0 0,-1 2 0 0 0,-1 0 0 0 0,0 0 0 0 0,0 0 0 0 0,0 0 0 0 0,1 0 0 0 0,1 0 0 0 0,1 0 0 0 0,0 1 0 0 0,1-1 0 0 0,-1 0 0 0 0,0 0 0 0 0,-1 0 0 0 0,1 0 0 0 0,1 0 0 0 0,0-1 0 0 0,1 1 0 0 0,3 0 0 0 0,1-1 0 0 0,1-1 0 0 0,1 0 0 0 0,3 0 0 0 0,0-1 0 0 0,3 0 0 0 0,0 0 0 0 0,2-1 0 0 0,1 1 0 0 0,0 0 0 0 0,1 0 0 0 0,1 0 0 0 0,-1 0 0 0 0,2 0 0 0 0,-1 0 0 0 0,1 0 0 0 0,0 0 0 0 0,1 0 0 0 0,0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7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17557 6895 16383 0 0,'0'-1'0'0'0,"-1"-1"0"0"0,-3 1 0 0 0,-10-1 0 0 0,-10 1 0 0 0,-11 0 0 0 0,-11 1 0 0 0,-12 0 0 0 0,-5 0 0 0 0,-1 0 0 0 0,2 0 0 0 0,4 0 0 0 0,7 0 0 0 0,5 0 0 0 0,5 0 0 0 0,3 0 0 0 0,3 0 0 0 0,1 0 0 0 0,-1 0 0 0 0,3 0 0 0 0,-2 0 0 0 0,-6 1 0 0 0,-5 0 0 0 0,-4 1 0 0 0,-1 0 0 0 0,0 2 0 0 0,2 0 0 0 0,3 0 0 0 0,3-1 0 0 0,3 0 0 0 0,3 0 0 0 0,3-1 0 0 0,1 1 0 0 0,1-2 0 0 0,2 1 0 0 0,1-1 0 0 0,1 0 0 0 0,1 1 0 0 0,0 0 0 0 0,2-1 0 0 0,1 0 0 0 0,-1 0 0 0 0,0-1 0 0 0,0 0 0 0 0,-1 0 0 0 0,-1 0 0 0 0,1 0 0 0 0,0 0 0 0 0,2 0 0 0 0,0 0 0 0 0,0 0 0 0 0,-1 0 0 0 0,1 0 0 0 0,-1 1 0 0 0,1 0 0 0 0,1 1 0 0 0,0-1 0 0 0,0 1 0 0 0,0-1 0 0 0,-1 1 0 0 0,0-1 0 0 0,1 1 0 0 0,2-1 0 0 0,-1 0 0 0 0,2 0 0 0 0,1-1 0 0 0,1 0 0 0 0,1 0 0 0 0,0 0 0 0 0,0 0 0 0 0,0 0 0 0 0,0 0 0 0 0,0 0 0 0 0,2 0 0 0 0,-1 0 0 0 0,2 0 0 0 0,1 0 0 0 0,1 0 0 0 0,2 2 0 0 0,3 1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17017 6222 16383 0 0,'0'-1'0'0'0,"0"-1"0"0"0,0-4 0 0 0,0-6 0 0 0,0-6 0 0 0,0-5 0 0 0,0-3 0 0 0,0-2 0 0 0,0-3 0 0 0,0-2 0 0 0,0 0 0 0 0,0 1 0 0 0,0 1 0 0 0,0 0 0 0 0,0 3 0 0 0,0 1 0 0 0,0 1 0 0 0,0 2 0 0 0,0 1 0 0 0,0 2 0 0 0,0 0 0 0 0,0 1 0 0 0,0 2 0 0 0,0-1 0 0 0,0 0 0 0 0,0 0 0 0 0,0-1 0 0 0,0 0 0 0 0,0 1 0 0 0,0-1 0 0 0,0 0 0 0 0,0 1 0 0 0,0 0 0 0 0,0 0 0 0 0,0-1 0 0 0,0 1 0 0 0,0 0 0 0 0,0 2 0 0 0,0-1 0 0 0,0-1 0 0 0,0 0 0 0 0,0 1 0 0 0,0 1 0 0 0,0 2 0 0 0,0 0 0 0 0,0-1 0 0 0,0 1 0 0 0,0 0 0 0 0,-2 1 0 0 0,1 2 0 0 0,-1 1 0 0 0,1 2 0 0 0,0 1 0 0 0,0 0 0 0 0,1 0 0 0 0,-1 1 0 0 0,1-1 0 0 0,0 1 0 0 0,0-1 0 0 0,0 0 0 0 0,0 0 0 0 0,0 1 0 0 0,-1 5 0 0 0,-2 2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9168 11875 16383 0 0,'0'-1'0'0'0,"1"-1"0"0"0,5 1 0 0 0,16-1 0 0 0,22 1 0 0 0,19 0 0 0 0,17 1 0 0 0,8 0 0 0 0,2 0 0 0 0,-3 0 0 0 0,-9 0 0 0 0,-10 0 0 0 0,-12 0 0 0 0,-9 0 0 0 0,-7 0 0 0 0,-5 1 0 0 0,0 1 0 0 0,0 0 0 0 0,3-1 0 0 0,1 2 0 0 0,2-1 0 0 0,1 1 0 0 0,0-1 0 0 0,-1-1 0 0 0,-3 0 0 0 0,-2 0 0 0 0,-4-1 0 0 0,-3 0 0 0 0,-3 0 0 0 0,-2 0 0 0 0,-1 0 0 0 0,0 0 0 0 0,2 0 0 0 0,2 0 0 0 0,3 0 0 0 0,3 0 0 0 0,3 0 0 0 0,-1 0 0 0 0,1 0 0 0 0,-1 0 0 0 0,-2 0 0 0 0,-2 0 0 0 0,-1 0 0 0 0,0 0 0 0 0,1 0 0 0 0,1 0 0 0 0,-2 0 0 0 0,-1 0 0 0 0,-4 0 0 0 0,-2 0 0 0 0,-2 0 0 0 0,-2 0 0 0 0,-1 0 0 0 0,0 0 0 0 0,-1 0 0 0 0,0 0 0 0 0,1 0 0 0 0,-1 0 0 0 0,0 0 0 0 0,1 0 0 0 0,0 0 0 0 0,-1 0 0 0 0,-2 0 0 0 0,-3 2 0 0 0,-3 2 0 0 0,-4 2 0 0 0,-2 3 0 0 0,-2 3 0 0 0,-1 2 0 0 0,-1 2 0 0 0,1 1 0 0 0,-1 2 0 0 0,0 2 0 0 0,-2 2 0 0 0,-2 3 0 0 0,-1 0 0 0 0,0 0 0 0 0,0 1 0 0 0,0 0 0 0 0,0 0 0 0 0,1 1 0 0 0,0-1 0 0 0,1-2 0 0 0,1 0 0 0 0,0-1 0 0 0,0-3 0 0 0,1-1 0 0 0,0-1 0 0 0,2-2 0 0 0,-1-1 0 0 0,1-1 0 0 0,0 1 0 0 0,0-1 0 0 0,0 2 0 0 0,0 0 0 0 0,0 1 0 0 0,0 3 0 0 0,0 2 0 0 0,1 2 0 0 0,-1 0 0 0 0,0 0 0 0 0,0-2 0 0 0,0-2 0 0 0,-1-2 0 0 0,-2-4 0 0 0,-3-6 0 0 0,-4-6 0 0 0,-6-5 0 0 0,-3-4 0 0 0,-3-4 0 0 0,-2 0 0 0 0,-1-1 0 0 0,1 0 0 0 0,1 2 0 0 0,1 0 0 0 0,-1 2 0 0 0,-1 1 0 0 0,-4-1 0 0 0,-4 1 0 0 0,-2-1 0 0 0,-3 0 0 0 0,-2 1 0 0 0,-1 1 0 0 0,-2 0 0 0 0,-1 1 0 0 0,0 0 0 0 0,1-1 0 0 0,0 2 0 0 0,0 0 0 0 0,-1 0 0 0 0,-2-1 0 0 0,0 2 0 0 0,-1 0 0 0 0,-1 1 0 0 0,1 1 0 0 0,0-1 0 0 0,3 1 0 0 0,1 0 0 0 0,1 1 0 0 0,3-1 0 0 0,3 0 0 0 0,5 0 0 0 0,3 0 0 0 0,4 0 0 0 0,1 0 0 0 0,1 0 0 0 0,1 0 0 0 0,-2 0 0 0 0,-1 0 0 0 0,-1 0 0 0 0,-2 0 0 0 0,-1 0 0 0 0,-3 0 0 0 0,-1 0 0 0 0,-3 0 0 0 0,0 0 0 0 0,-1 0 0 0 0,0 0 0 0 0,-1 0 0 0 0,0 0 0 0 0,1 0 0 0 0,2 1 0 0 0,1 1 0 0 0,2 1 0 0 0,1 0 0 0 0,2 0 0 0 0,2 0 0 0 0,4-1 0 0 0,3-1 0 0 0,4 0 0 0 0,2-1 0 0 0,3 0 0 0 0,1 0 0 0 0,1-1 0 0 0,0 1 0 0 0,0 0 0 0 0,-1 0 0 0 0,1 0 0 0 0,-2 0 0 0 0,0 0 0 0 0,-1 0 0 0 0,-2-1 0 0 0,2-1 0 0 0,1-3 0 0 0,3-4 0 0 0,2-5 0 0 0,3-6 0 0 0,2-5 0 0 0,1-3 0 0 0,0 0 0 0 0,0 0 0 0 0,2 3 0 0 0,-1 2 0 0 0,0 2 0 0 0,0 1 0 0 0,1 3 0 0 0,-1 1 0 0 0,1 2 0 0 0,0 3 0 0 0,2 3 0 0 0,2 3 0 0 0,3 2 0 0 0,4 1 0 0 0,3 2 0 0 0,5 0 0 0 0,4 1 0 0 0,3-1 0 0 0,3 1 0 0 0,3 0 0 0 0,2 1 0 0 0,3 0 0 0 0,7 0 0 0 0,8 0 0 0 0,10-1 0 0 0,11-1 0 0 0,7 0 0 0 0,2-1 0 0 0,0-2 0 0 0,-3 1 0 0 0,-6-1 0 0 0,-9 2 0 0 0,-10 0 0 0 0,-7 0 0 0 0,-7 1 0 0 0,-2 0 0 0 0,0 0 0 0 0,1 0 0 0 0,0 0 0 0 0,2 0 0 0 0,3 0 0 0 0,3 0 0 0 0,2 0 0 0 0,0 0 0 0 0,-1 0 0 0 0,-4 0 0 0 0,-4 0 0 0 0,-3 0 0 0 0,-5 1 0 0 0,-3 0 0 0 0,-2 1 0 0 0,-4 0 0 0 0,-2 1 0 0 0,-2 0 0 0 0,-1 0 0 0 0,0 1 0 0 0,-3 2 0 0 0,-3 0 0 0 0,-3 3 0 0 0,-3 1 0 0 0,-3 1 0 0 0,-2 2 0 0 0,-2 3 0 0 0,-1 3 0 0 0,0 4 0 0 0,0 2 0 0 0,0 3 0 0 0,1 1 0 0 0,-1 1 0 0 0,0-1 0 0 0,0-1 0 0 0,-1-3 0 0 0,0-3 0 0 0,-1-2 0 0 0,0-4 0 0 0,0-2 0 0 0,0-2 0 0 0,0 0 0 0 0,0 0 0 0 0,0 0 0 0 0,0 0 0 0 0,-1 1 0 0 0,2 1 0 0 0,0 1 0 0 0,1 1 0 0 0,0 1 0 0 0,1 1 0 0 0,1 0 0 0 0,0 0 0 0 0,0 1 0 0 0,0 1 0 0 0,0 0 0 0 0,0 2 0 0 0,0 0 0 0 0,0-1 0 0 0,0 0 0 0 0,-1 0 0 0 0,0 1 0 0 0,-1 2 0 0 0,1 1 0 0 0,-1 0 0 0 0,0 2 0 0 0,-1-2 0 0 0,0 0 0 0 0,-1-1 0 0 0,0-1 0 0 0,0 0 0 0 0,0-2 0 0 0,0-1 0 0 0,0-1 0 0 0,0-1 0 0 0,0 0 0 0 0,0-1 0 0 0,0 0 0 0 0,0 1 0 0 0,0-1 0 0 0,0 1 0 0 0,0 0 0 0 0,0-1 0 0 0,0 1 0 0 0,0 0 0 0 0,0 0 0 0 0,0-1 0 0 0,0 1 0 0 0,0 1 0 0 0,0 1 0 0 0,0 3 0 0 0,0 1 0 0 0,0 2 0 0 0,0-1 0 0 0,0-1 0 0 0,0 0 0 0 0,0-2 0 0 0,0-1 0 0 0,0-2 0 0 0,0-2 0 0 0,0-1 0 0 0,0 1 0 0 0,0 2 0 0 0,0 3 0 0 0,0 2 0 0 0,0 1 0 0 0,0 1 0 0 0,0-1 0 0 0,0 0 0 0 0,0-1 0 0 0,-1-3 0 0 0,-3-4 0 0 0,-3-6 0 0 0,-2-4 0 0 0,-4-4 0 0 0,-5-2 0 0 0,-4-1 0 0 0,-3-1 0 0 0,-2 0 0 0 0,-2 0 0 0 0,-4 0 0 0 0,-8 1 0 0 0,-10 0 0 0 0,-13-1 0 0 0,-12 1 0 0 0,-6 0 0 0 0,-3 0 0 0 0,4 0 0 0 0,6 1 0 0 0,10-1 0 0 0,8 0 0 0 0,9 2 0 0 0,5 0 0 0 0,5 0 0 0 0,3 0 0 0 0,2 1 0 0 0,0 0 0 0 0,-2 0 0 0 0,1 0 0 0 0,-1 0 0 0 0,0-1 0 0 0,0 0 0 0 0,-1 0 0 0 0,0 1 0 0 0,-2 1 0 0 0,-1 1 0 0 0,1 0 0 0 0,1-1 0 0 0,0 0 0 0 0,-1-1 0 0 0,0 0 0 0 0,-1 0 0 0 0,1 1 0 0 0,0-1 0 0 0,1-1 0 0 0,1 0 0 0 0,1-1 0 0 0,1-1 0 0 0,3 1 0 0 0,1-1 0 0 0,2-1 0 0 0,2 1 0 0 0,4 0 0 0 0,4 0 0 0 0,4 0 0 0 0,2 0 0 0 0,2 0 0 0 0,1 0 0 0 0,0 0 0 0 0,1 0 0 0 0,1 0 0 0 0,0 0 0 0 0,-1-1 0 0 0,2-2 0 0 0,2-3 0 0 0,2-3 0 0 0,2-4 0 0 0,4-5 0 0 0,2-3 0 0 0,1-4 0 0 0,1-2 0 0 0,-1-1 0 0 0,1-2 0 0 0,-1 0 0 0 0,-1 0 0 0 0,0 0 0 0 0,-1 1 0 0 0,-2 1 0 0 0,-1 1 0 0 0,-1 2 0 0 0,1 2 0 0 0,0 1 0 0 0,0 3 0 0 0,-1 0 0 0 0,-1 1 0 0 0,0 0 0 0 0,1 0 0 0 0,-1-2 0 0 0,-1 1 0 0 0,1-1 0 0 0,0-3 0 0 0,0-1 0 0 0,0-2 0 0 0,0-4 0 0 0,0-4 0 0 0,0-4 0 0 0,0-4 0 0 0,0 1 0 0 0,0 2 0 0 0,0 3 0 0 0,0 3 0 0 0,0 3 0 0 0,0 4 0 0 0,0 3 0 0 0,0 2 0 0 0,0 2 0 0 0,-1 3 0 0 0,0 3 0 0 0,-2 2 0 0 0,-2 2 0 0 0,-2 2 0 0 0,-3 1 0 0 0,-2 0 0 0 0,-1-1 0 0 0,0 1 0 0 0,1 1 0 0 0,0 1 0 0 0,2 1 0 0 0,1 2 0 0 0,0 0 0 0 0,1 3 0 0 0,7 0 0 0 0,7 2 0 0 0,8-1 0 0 0,8 0 0 0 0,5-1 0 0 0,5 0 0 0 0,3-2 0 0 0,3 1 0 0 0,5-1 0 0 0,4 0 0 0 0,5-1 0 0 0,4 1 0 0 0,5-1 0 0 0,6-2 0 0 0,3-2 0 0 0,3-2 0 0 0,-2 1 0 0 0,-6 1 0 0 0,-5 2 0 0 0,-7 1 0 0 0,-3 1 0 0 0,-3 1 0 0 0,-1 0 0 0 0,2 0 0 0 0,0 0 0 0 0,0 1 0 0 0,1-1 0 0 0,-1 0 0 0 0,-1 0 0 0 0,1 0 0 0 0,1 1 0 0 0,0 1 0 0 0,2 2 0 0 0,-1 1 0 0 0,-3 1 0 0 0,-4 2 0 0 0,-7 1 0 0 0,-7 2 0 0 0,-4 1 0 0 0,-5 1 0 0 0,-4 1 0 0 0,-3 1 0 0 0,-3 0 0 0 0,-1 1 0 0 0,-1-1 0 0 0,0 1 0 0 0,0 1 0 0 0,1 0 0 0 0,-1 2 0 0 0,0 2 0 0 0,0 3 0 0 0,-1 4 0 0 0,-1 2 0 0 0,-2 4 0 0 0,-1 2 0 0 0,-1 2 0 0 0,-2 0 0 0 0,-3-1 0 0 0,-6-2 0 0 0,-8-2 0 0 0,-6-4 0 0 0,-5-4 0 0 0,-4-6 0 0 0,-2-5 0 0 0,-1-6 0 0 0,0-5 0 0 0,1-5 0 0 0,3-5 0 0 0,3-2 0 0 0,1-1 0 0 0,3 1 0 0 0,-1 1 0 0 0,-1 0 0 0 0,-2 2 0 0 0,-3 0 0 0 0,-3 1 0 0 0,-5-1 0 0 0,-6 0 0 0 0,-6 0 0 0 0,-5 2 0 0 0,-3 1 0 0 0,-2 1 0 0 0,0 1 0 0 0,2 1 0 0 0,5 0 0 0 0,5 0 0 0 0,7 0 0 0 0,5 0 0 0 0,6 1 0 0 0,4-2 0 0 0,4 0 0 0 0,5-1 0 0 0,4-3 0 0 0,2-2 0 0 0,2 0 0 0 0,1 1 0 0 0,0 0 0 0 0,-2 2 0 0 0,0 2 0 0 0,0 0 0 0 0,-2 1 0 0 0,-1 1 0 0 0,-3 0 0 0 0,-3 0 0 0 0,-3 1 0 0 0,-3-1 0 0 0,1 0 0 0 0,2 0 0 0 0,3 0 0 0 0,3 0 0 0 0,2 0 0 0 0,1 0 0 0 0,1 0 0 0 0,0 0 0 0 0,0 0 0 0 0,0 0 0 0 0,-2 0 0 0 0,0 0 0 0 0,-1 0 0 0 0,2 1 0 0 0,4 2 0 0 0,7 6 0 0 0,7 8 0 0 0,7 6 0 0 0,7 6 0 0 0,2 4 0 0 0,2 0 0 0 0,-4-2 0 0 0,-3-2 0 0 0,-3-5 0 0 0,-2-6 0 0 0,1-7 0 0 0,1-4 0 0 0,5-4 0 0 0,6-6 0 0 0,8-9 0 0 0,6-8 0 0 0,6-8 0 0 0,5-5 0 0 0,7-5 0 0 0,2-2 0 0 0,0 1 0 0 0,-4 4 0 0 0,-8 4 0 0 0,-9 3 0 0 0,-11 1 0 0 0,-8-4 0 0 0,-8-5 0 0 0,-6 0 0 0 0,-3 5 0 0 0,-3 7 0 0 0,-1 10 0 0 0,-3 14 0 0 0,-4 19 0 0 0,-6 20 0 0 0,-6 14 0 0 0,-5 11 0 0 0,-5 5 0 0 0,-1 2 0 0 0,1-3 0 0 0,4-2 0 0 0,3-5 0 0 0,5-5 0 0 0,4-5 0 0 0,5-5 0 0 0,2-5 0 0 0,3-4 0 0 0,1-2 0 0 0,1-2 0 0 0,0-2 0 0 0,2-2 0 0 0,0-3 0 0 0,-1-3 0 0 0,1-5 0 0 0,-1-6 0 0 0,-1-4 0 0 0,-1-5 0 0 0,-3-3 0 0 0,-3-3 0 0 0,-4-1 0 0 0,-2-2 0 0 0,-4 0 0 0 0,-2 1 0 0 0,0 1 0 0 0,2 2 0 0 0,1 1 0 0 0,1 0 0 0 0,1 1 0 0 0,0 0 0 0 0,-1 2 0 0 0,0 2 0 0 0,0 2 0 0 0,-2 2 0 0 0,1 3 0 0 0,-1 3 0 0 0,0 2 0 0 0,1 1 0 0 0,1 1 0 0 0,3 0 0 0 0,0 1 0 0 0,1-1 0 0 0,2 0 0 0 0,0 0 0 0 0,0 0 0 0 0,1-1 0 0 0,0 0 0 0 0,0-2 0 0 0,0-1 0 0 0,1-2 0 0 0,-1 0 0 0 0,1-2 0 0 0,2 0 0 0 0,1 0 0 0 0,0 1 0 0 0,2 1 0 0 0,0-2 0 0 0,2 0 0 0 0,1-1 0 0 0,1 0 0 0 0,2-1 0 0 0,0 2 0 0 0,1-1 0 0 0,0 1 0 0 0,0 1 0 0 0,1 0 0 0 0,2-2 0 0 0,2-4 0 0 0,4-3 0 0 0,3-6 0 0 0,2-3 0 0 0,3-2 0 0 0,0-2 0 0 0,2 1 0 0 0,3 0 0 0 0,2 1 0 0 0,4 0 0 0 0,3-1 0 0 0,5-1 0 0 0,4-1 0 0 0,5 0 0 0 0,4 3 0 0 0,4 3 0 0 0,6 2 0 0 0,6 2 0 0 0,4 1 0 0 0,2 2 0 0 0,1 0 0 0 0,1 3 0 0 0,-1 2 0 0 0,-2 1 0 0 0,-3 1 0 0 0,-4 0 0 0 0,-5 0 0 0 0,-7 0 0 0 0,-5-2 0 0 0,-3-1 0 0 0,-3-3 0 0 0,-1 0 0 0 0,-1-2 0 0 0,0 1 0 0 0,-1 0 0 0 0,0 1 0 0 0,-2 0 0 0 0,0-1 0 0 0,-1 0 0 0 0,-3-1 0 0 0,-2 0 0 0 0,-2 0 0 0 0,-2 0 0 0 0,0 0 0 0 0,-3 0 0 0 0,0 0 0 0 0,-1 0 0 0 0,0 0 0 0 0,-1 0 0 0 0,-1 0 0 0 0,-1 0 0 0 0,-3 1 0 0 0,-4 1 0 0 0,-4 3 0 0 0,-2 2 0 0 0,-4 3 0 0 0,-1 1 0 0 0,-3 2 0 0 0,-4 1 0 0 0,-6 3 0 0 0,-6 4 0 0 0,-5 2 0 0 0,-5 4 0 0 0,-4 1 0 0 0,-2 2 0 0 0,0 0 0 0 0,1 0 0 0 0,4-1 0 0 0,4-2 0 0 0,6-2 0 0 0,4-3 0 0 0,6-2 0 0 0,4-1 0 0 0,2 0 0 0 0,1 1 0 0 0,1 3 0 0 0,1 1 0 0 0,1 2 0 0 0,0 0 0 0 0,0 1 0 0 0,0 0 0 0 0,0 2 0 0 0,1 4 0 0 0,-1 5 0 0 0,0 6 0 0 0,0 7 0 0 0,0 7 0 0 0,0 4 0 0 0,0 3 0 0 0,0-1 0 0 0,0-1 0 0 0,0-4 0 0 0,0-5 0 0 0,0-5 0 0 0,0-4 0 0 0,0-5 0 0 0,0-3 0 0 0,0-2 0 0 0,0-1 0 0 0,0 1 0 0 0,0 1 0 0 0,0 1 0 0 0,0 1 0 0 0,0-2 0 0 0,0-2 0 0 0,0-1 0 0 0,0-4 0 0 0,0-3 0 0 0,0-6 0 0 0,3-6 0 0 0,2-6 0 0 0,4-3 0 0 0,2-4 0 0 0,4-1 0 0 0,0-1 0 0 0,1 0 0 0 0,0 0 0 0 0,0 0 0 0 0,-1 0 0 0 0,-2 1 0 0 0,-1 0 0 0 0,-2 0 0 0 0,-1-1 0 0 0,-2 0 0 0 0,1-1 0 0 0,0 0 0 0 0,0-1 0 0 0,-1 0 0 0 0,0 0 0 0 0,-1-1 0 0 0,-1-1 0 0 0,0-1 0 0 0,-1 0 0 0 0,-2-1 0 0 0,1-1 0 0 0,-1-1 0 0 0,1-4 0 0 0,-2-6 0 0 0,1-6 0 0 0,-2-6 0 0 0,1-4 0 0 0,-1-6 0 0 0,0-4 0 0 0,-1-1 0 0 0,1 1 0 0 0,0 2 0 0 0,1 3 0 0 0,1 1 0 0 0,1-1 0 0 0,2-2 0 0 0,1-5 0 0 0,1-5 0 0 0,1-9 0 0 0,1-13 0 0 0,2-16 0 0 0,1-14 0 0 0,0-8 0 0 0,-2 3 0 0 0,-3 9 0 0 0,-2 11 0 0 0,-2 9 0 0 0,-2 6 0 0 0,-2 5 0 0 0,-2 7 0 0 0,-3 10 0 0 0,-1 13 0 0 0,-3 11 0 0 0,0 12 0 0 0,1 12 0 0 0,-1 14 0 0 0,-1 18 0 0 0,-4 17 0 0 0,-3 14 0 0 0,-3 9 0 0 0,-2 6 0 0 0,0 2 0 0 0,-1 0 0 0 0,1 1 0 0 0,-1 3 0 0 0,1 8 0 0 0,-2 7 0 0 0,-2 7 0 0 0,0 2 0 0 0,1 1 0 0 0,0 1 0 0 0,0-1 0 0 0,3 0 0 0 0,1-2 0 0 0,3-3 0 0 0,2-6 0 0 0,3-10 0 0 0,2-11 0 0 0,3-13 0 0 0,2-13 0 0 0,2-15 0 0 0,2-14 0 0 0,2-14 0 0 0,0-13 0 0 0,2-15 0 0 0,-1-16 0 0 0,-1-16 0 0 0,-1-17 0 0 0,0-12 0 0 0,0-8 0 0 0,0-11 0 0 0,1-25 0 0 0,1-29 0 0 0,-1-25 0 0 0,1-15 0 0 0,0 2 0 0 0,1 18 0 0 0,-1 32 0 0 0,0 37 0 0 0,-1 33 0 0 0,-1 29 0 0 0,-1 22 0 0 0,-1 12 0 0 0,-1 6 0 0 0,0-3 0 0 0,-3-14 0 0 0,-3-23 0 0 0,-2-27 0 0 0,-1-17 0 0 0,-1-6 0 0 0,1 8 0 0 0,2 17 0 0 0,2 19 0 0 0,0 19 0 0 0,1 16 0 0 0,0 10 0 0 0,1 6 0 0 0,0 5 0 0 0,1 1 0 0 0,-1-1 0 0 0,0-1 0 0 0,-1-2 0 0 0,-3 0 0 0 0,1 0 0 0 0,-1 2 0 0 0,-3 5 0 0 0,-1 7 0 0 0,-4 9 0 0 0,-2 6 0 0 0,-3 5 0 0 0,0 1 0 0 0,-1-1 0 0 0,1-3 0 0 0,0-1 0 0 0,2-2 0 0 0,1-3 0 0 0,1-3 0 0 0,1-1 0 0 0,1-1 0 0 0,-2 0 0 0 0,1 0 0 0 0,0-1 0 0 0,2 0 0 0 0,0-2 0 0 0,2-3 0 0 0,1 0 0 0 0,1-3 0 0 0,-1-1 0 0 0,1-2 0 0 0,0 0 0 0 0,-1-1 0 0 0,-1 1 0 0 0,1 1 0 0 0,0 2 0 0 0,2 2 0 0 0,1 1 0 0 0,2 2 0 0 0,2 0 0 0 0,2 0 0 0 0,2 0 0 0 0,1 0 0 0 0,0 1 0 0 0,1 0 0 0 0,0 0 0 0 0,1-2 0 0 0,1-1 0 0 0,-1-2 0 0 0,1-1 0 0 0,1-2 0 0 0,-1 1 0 0 0,0-1 0 0 0,0 1 0 0 0,0 1 0 0 0,1 1 0 0 0,0 1 0 0 0,1 2 0 0 0,0 2 0 0 0,0 0 0 0 0,1 0 0 0 0,-1 2 0 0 0,1 2 0 0 0,0 1 0 0 0,0 3 0 0 0,-1 1 0 0 0,-1 0 0 0 0,0 0 0 0 0,-1 1 0 0 0,1 1 0 0 0,-1 2 0 0 0,-1 1 0 0 0,1 5 0 0 0,0 2 0 0 0,0 3 0 0 0,0 0 0 0 0,0 2 0 0 0,0 1 0 0 0,0 3 0 0 0,0 1 0 0 0,0 0 0 0 0,0 0 0 0 0,0-2 0 0 0,-1-2 0 0 0,0-3 0 0 0,-1-3 0 0 0,-1 0 0 0 0,-1-2 0 0 0,0-1 0 0 0,0-2 0 0 0,0 0 0 0 0,0-2 0 0 0,0-2 0 0 0,1-2 0 0 0,1-2 0 0 0,-1-1 0 0 0,1-2 0 0 0,0-1 0 0 0,0-2 0 0 0,1 1 0 0 0,-1 1 0 0 0,0 0 0 0 0,0 1 0 0 0,-1 1 0 0 0,0 0 0 0 0,1 2 0 0 0,0 0 0 0 0,0 1 0 0 0,1-2 0 0 0,1-1 0 0 0,-1-2 0 0 0,1-3 0 0 0,1-2 0 0 0,-1-2 0 0 0,0-2 0 0 0,3-3 0 0 0,3-3 0 0 0,4-4 0 0 0,3-2 0 0 0,2-4 0 0 0,5-3 0 0 0,3-1 0 0 0,3 0 0 0 0,3 1 0 0 0,4 2 0 0 0,5 1 0 0 0,7 2 0 0 0,10 1 0 0 0,7 1 0 0 0,4 0 0 0 0,0 1 0 0 0,-6 0 0 0 0,-5 2 0 0 0,-7-1 0 0 0,-7 0 0 0 0,-5-1 0 0 0,-5 0 0 0 0,-4-1 0 0 0,-3 1 0 0 0,-1-1 0 0 0,-2-1 0 0 0,-1 1 0 0 0,-1 0 0 0 0,-1 0 0 0 0,-1 0 0 0 0,-3 0 0 0 0,-2 0 0 0 0,-2 1 0 0 0,-4 1 0 0 0,-9 2 0 0 0,-9-1 0 0 0,-10 0 0 0 0,-9-1 0 0 0,-4-1 0 0 0,-4-1 0 0 0,-1 1 0 0 0,2-2 0 0 0,3-2 0 0 0,3-1 0 0 0,2 1 0 0 0,-2-1 0 0 0,-1 1 0 0 0,-3 0 0 0 0,-1-2 0 0 0,1 0 0 0 0,2-1 0 0 0,3-1 0 0 0,6-3 0 0 0,7-3 0 0 0,5-5 0 0 0,7-11 0 0 0,3-18 0 0 0,3-22 0 0 0,6-28 0 0 0,10-31 0 0 0,9-30 0 0 0,9-30 0 0 0,7-28 0 0 0,6-17 0 0 0,-1 4 0 0 0,-1 18 0 0 0,-7 36 0 0 0,-9 45 0 0 0,-10 55 0 0 0,-7 56 0 0 0,-6 50 0 0 0,-5 40 0 0 0,-2 36 0 0 0,-4 29 0 0 0,0 18 0 0 0,0 11 0 0 0,2 2 0 0 0,2 0 0 0 0,7-8 0 0 0,6-16 0 0 0,4-23 0 0 0,2-26 0 0 0,-2-25 0 0 0,-2-24 0 0 0,-3-16 0 0 0,-4-11 0 0 0,-3-7 0 0 0,-2-2 0 0 0,-1 0 0 0 0,-1-2 0 0 0,0-3 0 0 0,-2-4 0 0 0,-2-4 0 0 0,-3-4 0 0 0,-5-1 0 0 0,-3 0 0 0 0,-4-1 0 0 0,-4 2 0 0 0,-3 0 0 0 0,-3 1 0 0 0,-1 1 0 0 0,-4 0 0 0 0,-1 1 0 0 0,-1 0 0 0 0,1 1 0 0 0,0 0 0 0 0,3 1 0 0 0,4-1 0 0 0,3 0 0 0 0,3 1 0 0 0,4 0 0 0 0,3 0 0 0 0,4 0 0 0 0,1 1 0 0 0,2-1 0 0 0,1 0 0 0 0,0-1 0 0 0,0 0 0 0 0,1 0 0 0 0,0-1 0 0 0,1-1 0 0 0,1-1 0 0 0,2-2 0 0 0,0-1 0 0 0,1-2 0 0 0,1-2 0 0 0,-1-5 0 0 0,2-6 0 0 0,0-5 0 0 0,1-4 0 0 0,3 1 0 0 0,2 3 0 0 0,2 3 0 0 0,3 6 0 0 0,4 6 0 0 0,7 5 0 0 0,5 5 0 0 0,5 3 0 0 0,4 5 0 0 0,5 4 0 0 0,8 6 0 0 0,8 3 0 0 0,6 1 0 0 0,0-1 0 0 0,-4-4 0 0 0,-8-3 0 0 0,-8-4 0 0 0,-9-3 0 0 0,-8-2 0 0 0,-7-4 0 0 0,-6-3 0 0 0,-7-5 0 0 0,-4-3 0 0 0,-9-3 0 0 0,-11-3 0 0 0,-12-1 0 0 0,-8-1 0 0 0,-7 0 0 0 0,-3 2 0 0 0,-2 1 0 0 0,0 2 0 0 0,3 2 0 0 0,2 2 0 0 0,5 3 0 0 0,5 3 0 0 0,5 3 0 0 0,4 2 0 0 0,3 2 0 0 0,2 0 0 0 0,3 2 0 0 0,1-1 0 0 0,1 1 0 0 0,0 0 0 0 0,-1-1 0 0 0,-1-2 0 0 0,-2-3 0 0 0,0-3 0 0 0,-2-3 0 0 0,-1-4 0 0 0,1-1 0 0 0,1-2 0 0 0,3 0 0 0 0,4-1 0 0 0,5-2 0 0 0,4-1 0 0 0,2 0 0 0 0,1 0 0 0 0,3 0 0 0 0,2-1 0 0 0,5 2 0 0 0,4 2 0 0 0,6 3 0 0 0,7 4 0 0 0,6 5 0 0 0,4 3 0 0 0,4 3 0 0 0,2 0 0 0 0,0 2 0 0 0,1 0 0 0 0,3 0 0 0 0,1-1 0 0 0,1 1 0 0 0,-3-1 0 0 0,-6-1 0 0 0,-7-2 0 0 0,-10-4 0 0 0,-12-4 0 0 0,-20-4 0 0 0,-27-4 0 0 0,-30-1 0 0 0,-26 0 0 0 0,-16 3 0 0 0,0 4 0 0 0,10 2 0 0 0,22 2 0 0 0,23-1 0 0 0,21 0 0 0 0,17-2 0 0 0,18 1 0 0 0,17 0 0 0 0,13 2 0 0 0,12 0 0 0 0,4 0 0 0 0,2 2 0 0 0,0 1 0 0 0,-1 1 0 0 0,-4 2 0 0 0,-3 3 0 0 0,-6 7 0 0 0,-2 13 0 0 0,-1 16 0 0 0,0 17 0 0 0,3 16 0 0 0,0 11 0 0 0,-2 5 0 0 0,-2 2 0 0 0,-4-4 0 0 0,-4-6 0 0 0,-6-8 0 0 0,-6-9 0 0 0,-6-9 0 0 0,-3-8 0 0 0,-2-7 0 0 0,-2-7 0 0 0,-1-4 0 0 0,-3-3 0 0 0,-4-2 0 0 0,-4-2 0 0 0,-5-4 0 0 0,-4-2 0 0 0,-5-5 0 0 0,-4-3 0 0 0,-1-1 0 0 0,-1-3 0 0 0,0 0 0 0 0,3-1 0 0 0,2 1 0 0 0,1-1 0 0 0,1 0 0 0 0,-1 1 0 0 0,-1 0 0 0 0,0 0 0 0 0,2 0 0 0 0,2 0 0 0 0,4 0 0 0 0,4 1 0 0 0,1 1 0 0 0,3 3 0 0 0,1 3 0 0 0,2 1 0 0 0,1 1 0 0 0,2 0 0 0 0,0 0 0 0 0,1-2 0 0 0,1-2 0 0 0,5-2 0 0 0,9-1 0 0 0,11-3 0 0 0,11-6 0 0 0,9-11 0 0 0,6-14 0 0 0,3-17 0 0 0,0-16 0 0 0,-2-9 0 0 0,-5-5 0 0 0,-5-1 0 0 0,-7 1 0 0 0,-6 1 0 0 0,-6 2 0 0 0,-3 1 0 0 0,-4-5 0 0 0,0-7 0 0 0,1-12 0 0 0,0-13 0 0 0,1-13 0 0 0,-2-6 0 0 0,-2 2 0 0 0,-3 9 0 0 0,-3 13 0 0 0,-2 12 0 0 0,-4 10 0 0 0,-6 6 0 0 0,-4 6 0 0 0,-6 2 0 0 0,-1 0 0 0 0,-3 1 0 0 0,1 0 0 0 0,1 2 0 0 0,2 4 0 0 0,2 6 0 0 0,0 2 0 0 0,0-1 0 0 0,-1 0 0 0 0,1-1 0 0 0,-2-1 0 0 0,0 1 0 0 0,0 0 0 0 0,0-2 0 0 0,1-2 0 0 0,1-3 0 0 0,0-4 0 0 0,2-2 0 0 0,2 0 0 0 0,1 4 0 0 0,2 4 0 0 0,2 3 0 0 0,1 4 0 0 0,1 4 0 0 0,0 7 0 0 0,0 6 0 0 0,1 8 0 0 0,1 6 0 0 0,0 6 0 0 0,2 5 0 0 0,2 5 0 0 0,3 4 0 0 0,6 2 0 0 0,5 2 0 0 0,4 0 0 0 0,4 1 0 0 0,2 0 0 0 0,3 0 0 0 0,3 0 0 0 0,0-1 0 0 0,-1 0 0 0 0,-1 0 0 0 0,-3 0 0 0 0,-4 0 0 0 0,-4 0 0 0 0,-4 0 0 0 0,-3 0 0 0 0,-1 1 0 0 0,0 1 0 0 0,-2 2 0 0 0,1 0 0 0 0,1 4 0 0 0,3 1 0 0 0,0 2 0 0 0,4 2 0 0 0,1 0 0 0 0,2-1 0 0 0,-2-1 0 0 0,-3-1 0 0 0,-3-2 0 0 0,-4-2 0 0 0,-4 0 0 0 0,-3-1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8295 13728 16383 0 0,'0'-2'0'0'0,"0"-5"0"0"0,0-10 0 0 0,0-23 0 0 0,0-29 0 0 0,0-25 0 0 0,0-16 0 0 0,0-6 0 0 0,0 4 0 0 0,0 11 0 0 0,0 15 0 0 0,0 13 0 0 0,0 12 0 0 0,0 10 0 0 0,0 8 0 0 0,0 10 0 0 0,0 7 0 0 0,0 8 0 0 0,0 9 0 0 0,0 6 0 0 0,0 6 0 0 0,-1 4 0 0 0,-1 4 0 0 0,0 3 0 0 0,1 3 0 0 0,-1 0 0 0 0,1 2 0 0 0,1-1 0 0 0,-1 0 0 0 0,1-2 0 0 0,0 3 0 0 0,0 6 0 0 0,0 7 0 0 0,0 7 0 0 0,1 3 0 0 0,-1 3 0 0 0,0 2 0 0 0,0 1 0 0 0,0 0 0 0 0,0-2 0 0 0,0-6 0 0 0,0-6 0 0 0,0-4 0 0 0,0-1 0 0 0,0 1 0 0 0,0 2 0 0 0,0 5 0 0 0,0 2 0 0 0,0 0 0 0 0,0-2 0 0 0,0-1 0 0 0,0-4 0 0 0,0-4 0 0 0,0-4 0 0 0,-1-4 0 0 0,-1-5 0 0 0,-3-4 0 0 0,-4-5 0 0 0,-3-3 0 0 0,-3-2 0 0 0,-4-2 0 0 0,-1 0 0 0 0,0 0 0 0 0,-1 1 0 0 0,0-1 0 0 0,0 0 0 0 0,0 1 0 0 0,1 0 0 0 0,1 0 0 0 0,0 0 0 0 0,1 0 0 0 0,2 0 0 0 0,3 0 0 0 0,4-2 0 0 0,5-5 0 0 0,5-7 0 0 0,4-7 0 0 0,4-9 0 0 0,2-6 0 0 0,1-4 0 0 0,1-2 0 0 0,-2-2 0 0 0,-1-1 0 0 0,-2 0 0 0 0,-1 0 0 0 0,-1 0 0 0 0,-1-2 0 0 0,-1-3 0 0 0,0-2 0 0 0,-2-1 0 0 0,0-1 0 0 0,-1 1 0 0 0,-1 0 0 0 0,0 0 0 0 0,0 3 0 0 0,0 0 0 0 0,-1-1 0 0 0,1-5 0 0 0,0-5 0 0 0,0-5 0 0 0,0-5 0 0 0,0-3 0 0 0,0-3 0 0 0,0-2 0 0 0,0 1 0 0 0,0 3 0 0 0,0 4 0 0 0,0 4 0 0 0,0-1 0 0 0,0-2 0 0 0,0-4 0 0 0,0-5 0 0 0,0-5 0 0 0,0-3 0 0 0,0 2 0 0 0,0 5 0 0 0,0 5 0 0 0,0 3 0 0 0,0 0 0 0 0,0-1 0 0 0,0 0 0 0 0,0 2 0 0 0,0-1 0 0 0,0-2 0 0 0,0 0 0 0 0,0-1 0 0 0,0 2 0 0 0,0 5 0 0 0,0 3 0 0 0,0 3 0 0 0,0 1 0 0 0,0-1 0 0 0,0-1 0 0 0,0-3 0 0 0,0-4 0 0 0,0-4 0 0 0,0-3 0 0 0,0-2 0 0 0,0 0 0 0 0,0-2 0 0 0,0 2 0 0 0,0 4 0 0 0,0 5 0 0 0,-1 4 0 0 0,-1 2 0 0 0,-1-4 0 0 0,-2-8 0 0 0,-1-11 0 0 0,-1-14 0 0 0,-1-13 0 0 0,0-9 0 0 0,-1-4 0 0 0,1 2 0 0 0,0 5 0 0 0,0 6 0 0 0,1 5 0 0 0,-1 5 0 0 0,1 6 0 0 0,1 5 0 0 0,0 8 0 0 0,1 9 0 0 0,2 9 0 0 0,1 6 0 0 0,0 4 0 0 0,1 2 0 0 0,-1-1 0 0 0,0 1 0 0 0,0-2 0 0 0,1 1 0 0 0,1 2 0 0 0,-1 5 0 0 0,1 6 0 0 0,0 7 0 0 0,-1 5 0 0 0,0 4 0 0 0,-2 4 0 0 0,1 2 0 0 0,-1 2 0 0 0,0 1 0 0 0,1 1 0 0 0,0 0 0 0 0,0 1 0 0 0,1 0 0 0 0,-2 1 0 0 0,2-1 0 0 0,-1 0 0 0 0,-1 2 0 0 0,1 0 0 0 0,1 3 0 0 0,2 2 0 0 0,4 4 0 0 0,2 2 0 0 0,2 1 0 0 0,3 2 0 0 0,0 1 0 0 0,1 1 0 0 0,1 0 0 0 0,0 0 0 0 0,2 0 0 0 0,0-1 0 0 0,1 0 0 0 0,1-1 0 0 0,0 0 0 0 0,2 0 0 0 0,1 0 0 0 0,2 0 0 0 0,1 0 0 0 0,-1 0 0 0 0,-1 0 0 0 0,-1 0 0 0 0,-2 0 0 0 0,-2 0 0 0 0,-2 0 0 0 0,-2 0 0 0 0,0 0 0 0 0,-1 0 0 0 0,0 0 0 0 0,0 0 0 0 0,0 0 0 0 0,0 0 0 0 0,0 0 0 0 0,-1 0 0 0 0,0 0 0 0 0,1 0 0 0 0,-1 0 0 0 0,0 0 0 0 0,-1 0 0 0 0,-2 1 0 0 0,-1 2 0 0 0,-3 4 0 0 0,-1 2 0 0 0,-1 3 0 0 0,-2 2 0 0 0,-1 2 0 0 0,-3 2 0 0 0,-3 2 0 0 0,-1 2 0 0 0,-2 2 0 0 0,0-1 0 0 0,1 0 0 0 0,1 0 0 0 0,1-1 0 0 0,0 0 0 0 0,1 0 0 0 0,0 2 0 0 0,1 1 0 0 0,1 2 0 0 0,0 2 0 0 0,1-1 0 0 0,0-1 0 0 0,0 0 0 0 0,0 0 0 0 0,1 0 0 0 0,1-2 0 0 0,0 0 0 0 0,1-2 0 0 0,0-1 0 0 0,0 0 0 0 0,0 1 0 0 0,0 3 0 0 0,0 3 0 0 0,0 2 0 0 0,0 3 0 0 0,0 0 0 0 0,0 1 0 0 0,0 0 0 0 0,1-1 0 0 0,-1-1 0 0 0,2 2 0 0 0,2 1 0 0 0,0 3 0 0 0,2 2 0 0 0,0-1 0 0 0,-1 0 0 0 0,1-4 0 0 0,-1-4 0 0 0,0-3 0 0 0,0-1 0 0 0,-1-2 0 0 0,0 0 0 0 0,1 1 0 0 0,-1 1 0 0 0,1 2 0 0 0,-1 1 0 0 0,1 2 0 0 0,0 3 0 0 0,-1 1 0 0 0,1 3 0 0 0,0 2 0 0 0,0 2 0 0 0,-1 2 0 0 0,-1 2 0 0 0,0 3 0 0 0,1 4 0 0 0,-2 4 0 0 0,1 5 0 0 0,0 5 0 0 0,1 6 0 0 0,1 7 0 0 0,-1 7 0 0 0,-1 7 0 0 0,-1 5 0 0 0,1 3 0 0 0,0 2 0 0 0,0-3 0 0 0,0-1 0 0 0,1-1 0 0 0,-1 2 0 0 0,0 6 0 0 0,-1 5 0 0 0,2 3 0 0 0,-1-2 0 0 0,0-3 0 0 0,-1-4 0 0 0,-1-2 0 0 0,-1 1 0 0 0,0 5 0 0 0,0 6 0 0 0,0 0 0 0 0,0-6 0 0 0,0-8 0 0 0,0-11 0 0 0,0-13 0 0 0,0-12 0 0 0,0-14 0 0 0,0-10 0 0 0,0-10 0 0 0,0-6 0 0 0,0-2 0 0 0,0 0 0 0 0,0 3 0 0 0,0 3 0 0 0,0 2 0 0 0,0 3 0 0 0,0 1 0 0 0,2 1 0 0 0,0-2 0 0 0,0-2 0 0 0,-1-2 0 0 0,0-2 0 0 0,0 3 0 0 0,-1 3 0 0 0,1 6 0 0 0,-1 7 0 0 0,0 5 0 0 0,-1 3 0 0 0,1-1 0 0 0,0-2 0 0 0,0-3 0 0 0,0-4 0 0 0,0-2 0 0 0,0-2 0 0 0,0 1 0 0 0,0 3 0 0 0,0 6 0 0 0,0 5 0 0 0,0 2 0 0 0,-2 0 0 0 0,0-4 0 0 0,0-6 0 0 0,-1-8 0 0 0,0-8 0 0 0,1-5 0 0 0,-1-5 0 0 0,0-3 0 0 0,-1-2 0 0 0,0 0 0 0 0,0-2 0 0 0,0-2 0 0 0,0 0 0 0 0,0-1 0 0 0,0-1 0 0 0,2 0 0 0 0,-1-1 0 0 0,0 0 0 0 0,0-1 0 0 0,0 1 0 0 0,-1 0 0 0 0,-1 1 0 0 0,0 0 0 0 0,0 1 0 0 0,-2 0 0 0 0,1 0 0 0 0,0 1 0 0 0,-1-1 0 0 0,-1 1 0 0 0,0 1 0 0 0,-1 2 0 0 0,0 0 0 0 0,0-1 0 0 0,-1-3 0 0 0,0-5 0 0 0,-2-3 0 0 0,-1-4 0 0 0,-3-2 0 0 0,-2-4 0 0 0,-3-4 0 0 0,-1-4 0 0 0,-1-4 0 0 0,0-2 0 0 0,-1 0 0 0 0,-2 0 0 0 0,-2-1 0 0 0,-2 1 0 0 0,-4 2 0 0 0,-1 0 0 0 0,-3 3 0 0 0,1 0 0 0 0,2 0 0 0 0,6 0 0 0 0,4 1 0 0 0,5 1 0 0 0,5 1 0 0 0,2 1 0 0 0,4 0 0 0 0,3-1 0 0 0,6 2 0 0 0,11 1 0 0 0,11-1 0 0 0,10-1 0 0 0,8-2 0 0 0,2-1 0 0 0,1-2 0 0 0,-3-2 0 0 0,-1-1 0 0 0,-2-2 0 0 0,-1-2 0 0 0,-3-3 0 0 0,-3-2 0 0 0,-3-1 0 0 0,-6 0 0 0 0,-5 2 0 0 0,-6 1 0 0 0,-6 3 0 0 0,-12 2 0 0 0,-14 4 0 0 0,-14 1 0 0 0,-8 1 0 0 0,-3-1 0 0 0,1 2 0 0 0,8 0 0 0 0,8 3 0 0 0,6 1 0 0 0,6 2 0 0 0,4 2 0 0 0,4 1 0 0 0,4 0 0 0 0,3-1 0 0 0,2-2 0 0 0,0 2 0 0 0,0 3 0 0 0,-2 6 0 0 0,1 5 0 0 0,-2 4 0 0 0,1 3 0 0 0,-2 1 0 0 0,1-2 0 0 0,-1-4 0 0 0,-1-5 0 0 0,2-5 0 0 0,0-5 0 0 0,2-5 0 0 0,1-7 0 0 0,0-6 0 0 0,1-5 0 0 0,0-4 0 0 0,0-2 0 0 0,0-4 0 0 0,1-5 0 0 0,-1-3 0 0 0,0-3 0 0 0,0-3 0 0 0,0-3 0 0 0,0-3 0 0 0,0-2 0 0 0,0 0 0 0 0,0-2 0 0 0,0-2 0 0 0,0-3 0 0 0,0-1 0 0 0,0-1 0 0 0,0-2 0 0 0,0-1 0 0 0,0-5 0 0 0,0-6 0 0 0,0-3 0 0 0,0-2 0 0 0,0-3 0 0 0,0-5 0 0 0,-1-10 0 0 0,-2-9 0 0 0,0-7 0 0 0,1-4 0 0 0,0 0 0 0 0,1 2 0 0 0,0 2 0 0 0,1 3 0 0 0,0 3 0 0 0,0 7 0 0 0,0 9 0 0 0,0 9 0 0 0,-1 10 0 0 0,0 7 0 0 0,-2 4 0 0 0,0 0 0 0 0,0-3 0 0 0,-2-7 0 0 0,0-7 0 0 0,-1-8 0 0 0,0-9 0 0 0,0-7 0 0 0,2-5 0 0 0,2-1 0 0 0,0 0 0 0 0,2 3 0 0 0,-1 5 0 0 0,2 9 0 0 0,-1 8 0 0 0,0 11 0 0 0,0 10 0 0 0,0 10 0 0 0,1 8 0 0 0,-1 7 0 0 0,0 6 0 0 0,0 6 0 0 0,0 4 0 0 0,0 4 0 0 0,0 5 0 0 0,0 4 0 0 0,0 6 0 0 0,3 4 0 0 0,3 5 0 0 0,3 3 0 0 0,2 1 0 0 0,2 1 0 0 0,3-2 0 0 0,0-1 0 0 0,2-1 0 0 0,0-2 0 0 0,0-2 0 0 0,0-5 0 0 0,-1-4 0 0 0,0-3 0 0 0,-1 1 0 0 0,0 1 0 0 0,0 3 0 0 0,-2 3 0 0 0,-2 5 0 0 0,-5 9 0 0 0,-2 12 0 0 0,-3 13 0 0 0,-1 10 0 0 0,-2 9 0 0 0,-5 7 0 0 0,-1 3 0 0 0,-1 1 0 0 0,0-1 0 0 0,1-5 0 0 0,3-5 0 0 0,1-5 0 0 0,1-7 0 0 0,1-5 0 0 0,2-9 0 0 0,2-8 0 0 0,3-14 0 0 0,7-25 0 0 0,5-31 0 0 0,4-31 0 0 0,0-20 0 0 0,-5-4 0 0 0,-4 10 0 0 0,-5 16 0 0 0,-4 20 0 0 0,-2 17 0 0 0,-2 12 0 0 0,0 6 0 0 0,-1 5 0 0 0,0 0 0 0 0,0 1 0 0 0,1-2 0 0 0,-1-1 0 0 0,1-2 0 0 0,0-4 0 0 0,0-6 0 0 0,0-9 0 0 0,0-8 0 0 0,0-8 0 0 0,0-9 0 0 0,-1-5 0 0 0,-1 3 0 0 0,0 7 0 0 0,-1 11 0 0 0,0 13 0 0 0,-1 11 0 0 0,1 7 0 0 0,0 5 0 0 0,-1 0 0 0 0,0 0 0 0 0,0 0 0 0 0,0-1 0 0 0,0-2 0 0 0,1-2 0 0 0,1 1 0 0 0,1 2 0 0 0,1 8 0 0 0,0 8 0 0 0,0 7 0 0 0,0 9 0 0 0,0 10 0 0 0,1 10 0 0 0,-3 9 0 0 0,-2 7 0 0 0,-2 6 0 0 0,-1 5 0 0 0,-1 3 0 0 0,2 7 0 0 0,1 4 0 0 0,2 6 0 0 0,1 4 0 0 0,1 4 0 0 0,1 5 0 0 0,0 3 0 0 0,1 2 0 0 0,3 5 0 0 0,2 4 0 0 0,3 6 0 0 0,2 3 0 0 0,1 2 0 0 0,1 1 0 0 0,0 2 0 0 0,-2 4 0 0 0,0 8 0 0 0,-2 10 0 0 0,-2 5 0 0 0,-1-1 0 0 0,0-5 0 0 0,-1-5 0 0 0,0-5 0 0 0,-1-2 0 0 0,1-3 0 0 0,-1 2 0 0 0,0 3 0 0 0,1 2 0 0 0,-2 2 0 0 0,0 2 0 0 0,-1 4 0 0 0,0 4 0 0 0,0 2 0 0 0,1-5 0 0 0,-1-11 0 0 0,1-14 0 0 0,-2-18 0 0 0,0-16 0 0 0,0-11 0 0 0,-1-7 0 0 0,0-3 0 0 0,0-2 0 0 0,0-1 0 0 0,0 1 0 0 0,-1 0 0 0 0,1-2 0 0 0,0-3 0 0 0,0-7 0 0 0,0-8 0 0 0,0-7 0 0 0,0-7 0 0 0,0-4 0 0 0,0 0 0 0 0,0 3 0 0 0,-2 4 0 0 0,-1 0 0 0 0,2-1 0 0 0,-1-7 0 0 0,1-11 0 0 0,1-21 0 0 0,-1-33 0 0 0,2-35 0 0 0,2-35 0 0 0,0-28 0 0 0,1-28 0 0 0,3-32 0 0 0,1-31 0 0 0,-1-23 0 0 0,-1-11 0 0 0,-2 10 0 0 0,-1 25 0 0 0,-2 33 0 0 0,-1 33 0 0 0,0 24 0 0 0,-1 11 0 0 0,-2 1 0 0 0,-1-2 0 0 0,-1 0 0 0 0,-1 8 0 0 0,2 15 0 0 0,0 16 0 0 0,-1 7 0 0 0,-1-2 0 0 0,-1-10 0 0 0,-4-13 0 0 0,-1-8 0 0 0,-1 1 0 0 0,1 8 0 0 0,-1 12 0 0 0,1 13 0 0 0,2 13 0 0 0,0 13 0 0 0,0 12 0 0 0,1 11 0 0 0,-2 12 0 0 0,1 9 0 0 0,-1 8 0 0 0,1 11 0 0 0,-1 16 0 0 0,0 18 0 0 0,1 18 0 0 0,1 13 0 0 0,1 12 0 0 0,2 6 0 0 0,2 9 0 0 0,1 14 0 0 0,1 21 0 0 0,-1 20 0 0 0,0 15 0 0 0,0 8 0 0 0,2-5 0 0 0,-1-18 0 0 0,2-25 0 0 0,0-27 0 0 0,0-23 0 0 0,0-15 0 0 0,0-6 0 0 0,0 3 0 0 0,0 10 0 0 0,0 12 0 0 0,0 12 0 0 0,0 6 0 0 0,0 4 0 0 0,0 2 0 0 0,0 6 0 0 0,0 15 0 0 0,0 15 0 0 0,0 14 0 0 0,0 8 0 0 0,0-3 0 0 0,0-15 0 0 0,0-20 0 0 0,0-23 0 0 0,0-20 0 0 0,0-19 0 0 0,0-15 0 0 0,0-9 0 0 0,0-9 0 0 0,0-4 0 0 0,0-1 0 0 0,-1 1 0 0 0,-2 6 0 0 0,-2 6 0 0 0,-2 4 0 0 0,-2 1 0 0 0,-1 1 0 0 0,0-2 0 0 0,0-3 0 0 0,0-1 0 0 0,0-3 0 0 0,0 0 0 0 0,0 0 0 0 0,0-1 0 0 0,1-1 0 0 0,0-4 0 0 0,2-4 0 0 0,1-8 0 0 0,2-9 0 0 0,1-13 0 0 0,1-13 0 0 0,1-14 0 0 0,1-8 0 0 0,0-3 0 0 0,0-1 0 0 0,0-2 0 0 0,1-2 0 0 0,-1-2 0 0 0,0-1 0 0 0,0 1 0 0 0,0-1 0 0 0,0-7 0 0 0,0-9 0 0 0,0-17 0 0 0,0-25 0 0 0,0-34 0 0 0,3-61 0 0 0,4-82 0 0 0,6-86 0 0 0,8-85 0 0 0,5-51 0 0 0,1 3 0 0 0,-1 39 0 0 0,0 52 0 0 0,-2 54 0 0 0,-2 53 0 0 0,-2 49 0 0 0,-3 44 0 0 0,-2 42 0 0 0,-5 37 0 0 0,-3 28 0 0 0,-3 23 0 0 0,-3 16 0 0 0,-1 13 0 0 0,0 8 0 0 0,-1 7 0 0 0,0 5 0 0 0,1 5 0 0 0,-1 3 0 0 0,1 14 0 0 0,-2 19 0 0 0,-3 25 0 0 0,-6 21 0 0 0,-4 16 0 0 0,-4 9 0 0 0,-1 3 0 0 0,0-3 0 0 0,1-3 0 0 0,2-7 0 0 0,4-8 0 0 0,1-9 0 0 0,3-6 0 0 0,2-4 0 0 0,0-3 0 0 0,0-1 0 0 0,0-2 0 0 0,-1-2 0 0 0,1-4 0 0 0,0-2 0 0 0,0-4 0 0 0,0-2 0 0 0,0-3 0 0 0,1-5 0 0 0,0-5 0 0 0,2-8 0 0 0,2-8 0 0 0,0-9 0 0 0,1-8 0 0 0,1-7 0 0 0,1-3 0 0 0,-1-2 0 0 0,0 0 0 0 0,0-1 0 0 0,0 0 0 0 0,1 3 0 0 0,-1 2 0 0 0,0 4 0 0 0,0 2 0 0 0,0 2 0 0 0,0 2 0 0 0,0 1 0 0 0,0-1 0 0 0,0-2 0 0 0,0-1 0 0 0,0-1 0 0 0,0 2 0 0 0,0 0 0 0 0,0-2 0 0 0,0-1 0 0 0,0-4 0 0 0,0-2 0 0 0,0 1 0 0 0,0 2 0 0 0,0 4 0 0 0,0 3 0 0 0,0 3 0 0 0,0 4 0 0 0,0 3 0 0 0,3 5 0 0 0,4 3 0 0 0,4 4 0 0 0,2 2 0 0 0,3 4 0 0 0,2 3 0 0 0,0 3 0 0 0,-1 2 0 0 0,0 2 0 0 0,-1 0 0 0 0,0 1 0 0 0,-2-2 0 0 0,-1-2 0 0 0,-1-2 0 0 0,0-3 0 0 0,-1-2 0 0 0,-1-2 0 0 0,0-1 0 0 0,0 0 0 0 0,1 0 0 0 0,0-1 0 0 0,1 1 0 0 0,-1-1 0 0 0,1 1 0 0 0,0 0 0 0 0,0 1 0 0 0,-1 0 0 0 0,0 2 0 0 0,0 0 0 0 0,0 0 0 0 0,0 0 0 0 0,-1-1 0 0 0,0-1 0 0 0,0-1 0 0 0,0 1 0 0 0,-1 1 0 0 0,1 1 0 0 0,0 1 0 0 0,0 2 0 0 0,-1 0 0 0 0,0 2 0 0 0,-1 1 0 0 0,-1 3 0 0 0,-2 1 0 0 0,0 4 0 0 0,-2 4 0 0 0,-1 11 0 0 0,-1 11 0 0 0,-1 12 0 0 0,0 8 0 0 0,0 4 0 0 0,0 2 0 0 0,-1-5 0 0 0,1-9 0 0 0,0-14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23002 5930 16383 0 0,'1'0'0'0'0,"4"0"0"0"0,10 0 0 0 0,11 0 0 0 0,14 0 0 0 0,7 0 0 0 0,3 0 0 0 0,1-2 0 0 0,-4-2 0 0 0,-4 0 0 0 0,-8 0 0 0 0,-6 1 0 0 0,-6 1 0 0 0,-3 1 0 0 0,-2 1 0 0 0,-1 0 0 0 0,0 0 0 0 0,2 0 0 0 0,1 0 0 0 0,1 0 0 0 0,0 0 0 0 0,0 0 0 0 0,-3 0 0 0 0,0 0 0 0 0,-2 0 0 0 0,0 0 0 0 0,2 0 0 0 0,0 0 0 0 0,2 0 0 0 0,-1 0 0 0 0,0 0 0 0 0,-3-2 0 0 0,0 0 0 0 0,-2 0 0 0 0,-3 0 0 0 0,-1 0 0 0 0,-1 0 0 0 0,1 0 0 0 0,0 0 0 0 0,-2 1 0 0 0,0 1 0 0 0,1 0 0 0 0,-1 0 0 0 0,1 0 0 0 0,2 0 0 0 0,3 0 0 0 0,0 0 0 0 0,0 0 0 0 0,1 0 0 0 0,-2 0 0 0 0,-1 0 0 0 0,-1 0 0 0 0,-2 0 0 0 0,0 0 0 0 0,-1 0 0 0 0,0 0 0 0 0,1 1 0 0 0,-3 1 0 0 0,-1 1 0 0 0,-3 2 0 0 0,0 2 0 0 0,-2 2 0 0 0,0 4 0 0 0,-1 1 0 0 0,-2 3 0 0 0,-4 4 0 0 0,-2 1 0 0 0,-2 3 0 0 0,-1 0 0 0 0,0 0 0 0 0,0-2 0 0 0,2 0 0 0 0,0-3 0 0 0,0 0 0 0 0,2-2 0 0 0,0-1 0 0 0,2-3 0 0 0,0-3 0 0 0,0-3 0 0 0,-1-3 0 0 0,1-2 0 0 0,-2-2 0 0 0,-1 0 0 0 0,-2-2 0 0 0,-3 1 0 0 0,-3-1 0 0 0,-3 1 0 0 0,-3-1 0 0 0,-1-2 0 0 0,-4 0 0 0 0,-4-1 0 0 0,-5 0 0 0 0,-3 0 0 0 0,-5-1 0 0 0,-5 1 0 0 0,-2 0 0 0 0,-1 0 0 0 0,2 1 0 0 0,7 0 0 0 0,6 0 0 0 0,6 2 0 0 0,5 0 0 0 0,3 0 0 0 0,2 1 0 0 0,2 0 0 0 0,0 0 0 0 0,2-1 0 0 0,2 0 0 0 0,1-1 0 0 0,0 0 0 0 0,1 1 0 0 0,0 0 0 0 0,3 1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24071 14763 16383 0 0,'-1'0'0'0'0,"-6"0"0"0"0,-15 0 0 0 0,-15 0 0 0 0,-14 0 0 0 0,-9 0 0 0 0,-3 0 0 0 0,0 0 0 0 0,4 0 0 0 0,2 0 0 0 0,5 0 0 0 0,4 0 0 0 0,6 0 0 0 0,4 0 0 0 0,5 0 0 0 0,5 0 0 0 0,2 0 0 0 0,4 0 0 0 0,3 0 0 0 0,2 0 0 0 0,1 0 0 0 0,3-2 0 0 0,1 0 0 0 0,1 0 0 0 0,0 1 0 0 0,1-2 0 0 0,0 0 0 0 0,-1-1 0 0 0,0 0 0 0 0,0 2 0 0 0,0 0 0 0 0,0 1 0 0 0,1 0 0 0 0,2 1 0 0 0,0 0 0 0 0,0 0 0 0 0,0 0 0 0 0,-1 0 0 0 0,0 0 0 0 0,0 0 0 0 0,2-3 0 0 0,2-2 0 0 0,2-3 0 0 0,1-2 0 0 0,2-4 0 0 0,0-4 0 0 0,0-6 0 0 0,1-5 0 0 0,-1-5 0 0 0,0-6 0 0 0,1-4 0 0 0,-1-4 0 0 0,0 2 0 0 0,0 6 0 0 0,2 6 0 0 0,0 7 0 0 0,2 7 0 0 0,-1 6 0 0 0,2 4 0 0 0,0 3 0 0 0,1 3 0 0 0,2 2 0 0 0,2 2 0 0 0,2 0 0 0 0,2 0 0 0 0,2 1 0 0 0,3-1 0 0 0,4 0 0 0 0,6 1 0 0 0,7-1 0 0 0,7 0 0 0 0,8 0 0 0 0,9 0 0 0 0,8 0 0 0 0,3 0 0 0 0,-3 0 0 0 0,-10 0 0 0 0,-9 0 0 0 0,-11 0 0 0 0,-7 1 0 0 0,-6 2 0 0 0,-4 1 0 0 0,-2 0 0 0 0,-2 1 0 0 0,0 1 0 0 0,-1 0 0 0 0,-1 1 0 0 0,-3 0 0 0 0,-2 0 0 0 0,-3 1 0 0 0,-3 0 0 0 0,-1 2 0 0 0,-2 3 0 0 0,-1 2 0 0 0,0 4 0 0 0,0 3 0 0 0,-1 0 0 0 0,1-1 0 0 0,0-3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23470 5985 16383 0 0,'0'2'0'0'0,"0"7"0"0"0,0 10 0 0 0,0 13 0 0 0,0 13 0 0 0,0 9 0 0 0,0 6 0 0 0,0 2 0 0 0,0-1 0 0 0,0-5 0 0 0,0-7 0 0 0,0-9 0 0 0,0-8 0 0 0,0-6 0 0 0,0-3 0 0 0,0 1 0 0 0,0 3 0 0 0,0 4 0 0 0,0 5 0 0 0,0 4 0 0 0,0 4 0 0 0,0 1 0 0 0,0-1 0 0 0,0 1 0 0 0,0 0 0 0 0,0-2 0 0 0,0-3 0 0 0,0-4 0 0 0,-1-1 0 0 0,-3-1 0 0 0,-1 0 0 0 0,2-2 0 0 0,0-3 0 0 0,1-2 0 0 0,1-4 0 0 0,0-2 0 0 0,1-3 0 0 0,0-2 0 0 0,0 0 0 0 0,0 0 0 0 0,0 2 0 0 0,1 3 0 0 0,-1 4 0 0 0,0 1 0 0 0,-1 3 0 0 0,-1 1 0 0 0,0 1 0 0 0,0 3 0 0 0,1 3 0 0 0,0 1 0 0 0,0 0 0 0 0,1-1 0 0 0,0-2 0 0 0,0-3 0 0 0,0-3 0 0 0,0-1 0 0 0,0 0 0 0 0,0 1 0 0 0,0 2 0 0 0,0 3 0 0 0,0 1 0 0 0,0 2 0 0 0,0 1 0 0 0,0-1 0 0 0,0-1 0 0 0,0-2 0 0 0,0-1 0 0 0,0 1 0 0 0,0-1 0 0 0,0 2 0 0 0,0 1 0 0 0,0 3 0 0 0,0 3 0 0 0,0 5 0 0 0,0 5 0 0 0,0 4 0 0 0,0 1 0 0 0,0 1 0 0 0,0-2 0 0 0,0-3 0 0 0,0-5 0 0 0,0-6 0 0 0,0-4 0 0 0,0-2 0 0 0,0 1 0 0 0,0 3 0 0 0,0 2 0 0 0,0 2 0 0 0,0 1 0 0 0,0-2 0 0 0,0-2 0 0 0,0-6 0 0 0,0-5 0 0 0,0-5 0 0 0,0-3 0 0 0,0-5 0 0 0,0-3 0 0 0,0-2 0 0 0,0-1 0 0 0,0 1 0 0 0,1 1 0 0 0,0 3 0 0 0,1 3 0 0 0,1 4 0 0 0,0 5 0 0 0,0 6 0 0 0,0 6 0 0 0,1 9 0 0 0,-1 6 0 0 0,0 6 0 0 0,0 5 0 0 0,0 1 0 0 0,0-2 0 0 0,-1-5 0 0 0,-1-7 0 0 0,0-4 0 0 0,0-4 0 0 0,1-3 0 0 0,0-2 0 0 0,0-1 0 0 0,-1-1 0 0 0,0 3 0 0 0,0 3 0 0 0,-1 3 0 0 0,0 4 0 0 0,0 6 0 0 0,0 5 0 0 0,0 3 0 0 0,0 1 0 0 0,0 1 0 0 0,0-2 0 0 0,0-2 0 0 0,0-3 0 0 0,0 2 0 0 0,0 2 0 0 0,0 4 0 0 0,0 5 0 0 0,0 8 0 0 0,0 8 0 0 0,0 10 0 0 0,0 8 0 0 0,0 3 0 0 0,0-1 0 0 0,-1-3 0 0 0,-2-7 0 0 0,1-1 0 0 0,-1 0 0 0 0,2 0 0 0 0,-1 1 0 0 0,-1 0 0 0 0,0-1 0 0 0,0-3 0 0 0,1 0 0 0 0,-1 1 0 0 0,0 3 0 0 0,0 4 0 0 0,-2-1 0 0 0,1-6 0 0 0,1-9 0 0 0,1-10 0 0 0,0-9 0 0 0,2-8 0 0 0,-1-8 0 0 0,1-6 0 0 0,1-6 0 0 0,-1-5 0 0 0,0-4 0 0 0,0-5 0 0 0,0 0 0 0 0,0 6 0 0 0,0 11 0 0 0,0 14 0 0 0,0 14 0 0 0,0 15 0 0 0,0 14 0 0 0,0 9 0 0 0,0 3 0 0 0,0-5 0 0 0,0-10 0 0 0,0-15 0 0 0,0-17 0 0 0,0-16 0 0 0,0-15 0 0 0,0-9 0 0 0,1-3 0 0 0,1 1 0 0 0,4 3 0 0 0,1 1 0 0 0,2 1 0 0 0,1-3 0 0 0,0-4 0 0 0,0-4 0 0 0,-1-4 0 0 0,1-4 0 0 0,0-2 0 0 0,0-3 0 0 0,0-1 0 0 0,-2-3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23463 15078 16383 0 0,'0'-1'0'0'0,"0"-8"0"0"0,0-14 0 0 0,0-21 0 0 0,0-15 0 0 0,0-7 0 0 0,0 2 0 0 0,0 6 0 0 0,0 5 0 0 0,0 2 0 0 0,0 3 0 0 0,0 0 0 0 0,0 4 0 0 0,0 5 0 0 0,-2 8 0 0 0,1 7 0 0 0,-1 6 0 0 0,0 2 0 0 0,1 2 0 0 0,0-3 0 0 0,1-4 0 0 0,0-5 0 0 0,-1-6 0 0 0,1-5 0 0 0,1-4 0 0 0,-1-3 0 0 0,0-3 0 0 0,0 1 0 0 0,0 0 0 0 0,0 0 0 0 0,0-1 0 0 0,0-3 0 0 0,0-3 0 0 0,-1-5 0 0 0,-1-10 0 0 0,-1-13 0 0 0,-3-17 0 0 0,-1-11 0 0 0,0-3 0 0 0,0 7 0 0 0,1 8 0 0 0,1 8 0 0 0,3 8 0 0 0,0 9 0 0 0,1 7 0 0 0,1 11 0 0 0,0 10 0 0 0,0 13 0 0 0,0 11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9572 5100 16383 0 0,'1'0'0'0'0,"4"0"0"0"0,6 0 0 0 0,10 0 0 0 0,9 0 0 0 0,6 0 0 0 0,4 0 0 0 0,-1 0 0 0 0,0 0 0 0 0,-3 0 0 0 0,-2 0 0 0 0,-2 0 0 0 0,0 0 0 0 0,-1 0 0 0 0,-1 0 0 0 0,0 0 0 0 0,0 0 0 0 0,-1 0 0 0 0,-1 0 0 0 0,-3 0 0 0 0,-3 0 0 0 0,-2 0 0 0 0,-3 0 0 0 0,-2 0 0 0 0,-1 0 0 0 0,0 0 0 0 0,-1 0 0 0 0,-1 0 0 0 0,0 0 0 0 0,1 0 0 0 0,1 0 0 0 0,1 0 0 0 0,1 0 0 0 0,0 0 0 0 0,0 0 0 0 0,0 0 0 0 0,1 0 0 0 0,-2 0 0 0 0,-1 0 0 0 0,-1 0 0 0 0,0 0 0 0 0,0 0 0 0 0,-2 0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23375 15850 16383 0 0,'0'-3'0'0'0,"0"-8"0"0"0,0-15 0 0 0,0-14 0 0 0,0-7 0 0 0,0-2 0 0 0,0 2 0 0 0,0 3 0 0 0,0-1 0 0 0,0-2 0 0 0,0-4 0 0 0,0-6 0 0 0,0-4 0 0 0,0-5 0 0 0,0-4 0 0 0,0 0 0 0 0,0 4 0 0 0,0 5 0 0 0,0 9 0 0 0,0 9 0 0 0,0 6 0 0 0,0 5 0 0 0,0 1 0 0 0,0 0 0 0 0,0-2 0 0 0,0-2 0 0 0,0-2 0 0 0,0-6 0 0 0,0-4 0 0 0,0-4 0 0 0,0-5 0 0 0,0-6 0 0 0,0-12 0 0 0,-1-13 0 0 0,-2-18 0 0 0,0-25 0 0 0,-1-32 0 0 0,-2-39 0 0 0,-4-44 0 0 0,-1-26 0 0 0,-1-4 0 0 0,1 11 0 0 0,1 21 0 0 0,2 24 0 0 0,1 22 0 0 0,3 18 0 0 0,2 19 0 0 0,1 17 0 0 0,1 15 0 0 0,0 8 0 0 0,0 7 0 0 0,1 7 0 0 0,-1 9 0 0 0,0 12 0 0 0,0 12 0 0 0,-2 11 0 0 0,0 11 0 0 0,0 6 0 0 0,-1 5 0 0 0,0 2 0 0 0,0 0 0 0 0,1-2 0 0 0,1 1 0 0 0,0-1 0 0 0,1 0 0 0 0,0-2 0 0 0,0-2 0 0 0,0 0 0 0 0,0 1 0 0 0,0 3 0 0 0,0 2 0 0 0,0 3 0 0 0,0 3 0 0 0,0 3 0 0 0,0 6 0 0 0,0 3 0 0 0,0 4 0 0 0,0 1 0 0 0,0 5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23303 10815 16383 0 0,'0'-3'0'0'0,"0"-8"0"0"0,0-34 0 0 0,0-70 0 0 0,0-77 0 0 0,0-51 0 0 0,0-21 0 0 0,0 8 0 0 0,0 24 0 0 0,0 28 0 0 0,-1 28 0 0 0,-1 28 0 0 0,-2 27 0 0 0,-1 24 0 0 0,-1 23 0 0 0,0 18 0 0 0,1 14 0 0 0,1 11 0 0 0,0 9 0 0 0,2 7 0 0 0,0 5 0 0 0,1 2 0 0 0,0 0 0 0 0,1 2 0 0 0,0-1 0 0 0,0-1 0 0 0,0-2 0 0 0,1-2 0 0 0,-1-3 0 0 0,0-6 0 0 0,0-6 0 0 0,0-6 0 0 0,0-7 0 0 0,0-6 0 0 0,0-7 0 0 0,0-6 0 0 0,0-7 0 0 0,0-9 0 0 0,0-6 0 0 0,2-6 0 0 0,0-1 0 0 0,1 5 0 0 0,1 12 0 0 0,-1 14 0 0 0,0 13 0 0 0,-1 13 0 0 0,1 7 0 0 0,0 4 0 0 0,0-2 0 0 0,0-4 0 0 0,0-8 0 0 0,0-6 0 0 0,0-5 0 0 0,1-5 0 0 0,-2-3 0 0 0,0-1 0 0 0,-1 1 0 0 0,0 3 0 0 0,0 2 0 0 0,2 0 0 0 0,0 1 0 0 0,2 3 0 0 0,-1-1 0 0 0,1 2 0 0 0,1-1 0 0 0,-2 1 0 0 0,-1-1 0 0 0,-1 2 0 0 0,-1 1 0 0 0,0 6 0 0 0,-1 5 0 0 0,0 6 0 0 0,-1 4 0 0 0,1 5 0 0 0,0 2 0 0 0,0 1 0 0 0,0 3 0 0 0,0 2 0 0 0,0-1 0 0 0,1 1 0 0 0,2 1 0 0 0,2 3 0 0 0,4 3 0 0 0,1 2 0 0 0,1 2 0 0 0,2 0 0 0 0,2 0 0 0 0,1-1 0 0 0,0-1 0 0 0,1 0 0 0 0,1-2 0 0 0,0 0 0 0 0,1 0 0 0 0,-1 0 0 0 0,0 0 0 0 0,3 0 0 0 0,2 0 0 0 0,-1 0 0 0 0,-1 0 0 0 0,-1 0 0 0 0,-1 0 0 0 0,-3 0 0 0 0,-2 0 0 0 0,-2 0 0 0 0,-3 0 0 0 0,-1 0 0 0 0,0 0 0 0 0,0 0 0 0 0,0 0 0 0 0,0 1 0 0 0,-2 2 0 0 0,-2 4 0 0 0,-3 4 0 0 0,-3 3 0 0 0,-3 2 0 0 0,-3 2 0 0 0,-3 3 0 0 0,-1 2 0 0 0,0 2 0 0 0,-2 3 0 0 0,1 0 0 0 0,1 2 0 0 0,0 1 0 0 0,1-2 0 0 0,1 0 0 0 0,1 0 0 0 0,0-1 0 0 0,1 0 0 0 0,2 0 0 0 0,1-1 0 0 0,2-2 0 0 0,-1-2 0 0 0,1-2 0 0 0,1-2 0 0 0,1-1 0 0 0,1 0 0 0 0,0 2 0 0 0,0-1 0 0 0,0 0 0 0 0,0 0 0 0 0,0 0 0 0 0,0 0 0 0 0,0 0 0 0 0,0 2 0 0 0,0 1 0 0 0,0 1 0 0 0,0 0 0 0 0,1 1 0 0 0,1 1 0 0 0,0 2 0 0 0,1 1 0 0 0,0 2 0 0 0,0-1 0 0 0,1-1 0 0 0,-1-2 0 0 0,0-2 0 0 0,1-3 0 0 0,-1-1 0 0 0,-1-2 0 0 0,1 1 0 0 0,0 0 0 0 0,-1 1 0 0 0,0 0 0 0 0,1-1 0 0 0,-1-1 0 0 0,0 0 0 0 0,1 0 0 0 0,-1 1 0 0 0,0 0 0 0 0,1 3 0 0 0,-1 3 0 0 0,1 1 0 0 0,0 3 0 0 0,0 0 0 0 0,0-1 0 0 0,1-2 0 0 0,-1-2 0 0 0,1 0 0 0 0,-1-2 0 0 0,0-1 0 0 0,-1 1 0 0 0,0 1 0 0 0,-1 1 0 0 0,-1 1 0 0 0,0 1 0 0 0,1 0 0 0 0,0 2 0 0 0,0 0 0 0 0,1 2 0 0 0,-1 3 0 0 0,0 3 0 0 0,0 1 0 0 0,-1-1 0 0 0,1 0 0 0 0,-1 0 0 0 0,0 3 0 0 0,-1 2 0 0 0,1 6 0 0 0,0 5 0 0 0,0 3 0 0 0,0 0 0 0 0,0-1 0 0 0,0-3 0 0 0,1-1 0 0 0,0-1 0 0 0,1-3 0 0 0,0-4 0 0 0,-1-5 0 0 0,1-6 0 0 0,-1-5 0 0 0,1-4 0 0 0,0-2 0 0 0,0 1 0 0 0,-1 2 0 0 0,0 2 0 0 0,0 3 0 0 0,1 4 0 0 0,0 1 0 0 0,0 3 0 0 0,0 2 0 0 0,-2 2 0 0 0,1 4 0 0 0,-1 4 0 0 0,0 4 0 0 0,0 4 0 0 0,0 4 0 0 0,0 0 0 0 0,0-1 0 0 0,0-3 0 0 0,0-3 0 0 0,0-2 0 0 0,0 0 0 0 0,0 2 0 0 0,0 3 0 0 0,0 2 0 0 0,0 3 0 0 0,0 0 0 0 0,0 0 0 0 0,0-1 0 0 0,0-4 0 0 0,0-3 0 0 0,0-2 0 0 0,0-1 0 0 0,0 0 0 0 0,0 0 0 0 0,0 2 0 0 0,-1 1 0 0 0,-1-1 0 0 0,-1-3 0 0 0,0-4 0 0 0,-1-7 0 0 0,1-5 0 0 0,1-7 0 0 0,0-4 0 0 0,-1-6 0 0 0,2-6 0 0 0,3-8 0 0 0,5-6 0 0 0,3-5 0 0 0,4-3 0 0 0,2-1 0 0 0,1 0 0 0 0,0 1 0 0 0,0 3 0 0 0,-1 2 0 0 0,0 0 0 0 0,-2 2 0 0 0,1-1 0 0 0,-2 2 0 0 0,0 0 0 0 0,-2 1 0 0 0,-3 0 0 0 0,-7 1 0 0 0,-11 5 0 0 0,-10 5 0 0 0,-10 2 0 0 0,-8 1 0 0 0,-4 0 0 0 0,-2-3 0 0 0,2-1 0 0 0,3-3 0 0 0,3-2 0 0 0,3-1 0 0 0,4-1 0 0 0,3 0 0 0 0,1-1 0 0 0,3 1 0 0 0,1-1 0 0 0,1-1 0 0 0,2 0 0 0 0,0-1 0 0 0,1 0 0 0 0,-1 1 0 0 0,0-1 0 0 0,0 2 0 0 0,-1 0 0 0 0,-2 0 0 0 0,-2 1 0 0 0,0 0 0 0 0,-1 0 0 0 0,2 0 0 0 0,2 0 0 0 0,3 0 0 0 0,2-1 0 0 0,2 0 0 0 0,2-1 0 0 0,3 0 0 0 0,2 1 0 0 0,6 0 0 0 0,5 0 0 0 0,8 1 0 0 0,5 0 0 0 0,6 0 0 0 0,2 0 0 0 0,2 0 0 0 0,1 0 0 0 0,-3 0 0 0 0,-1 0 0 0 0,-2 0 0 0 0,0 0 0 0 0,3 0 0 0 0,3 1 0 0 0,2 1 0 0 0,1 1 0 0 0,-1 2 0 0 0,-4 0 0 0 0,-3 0 0 0 0,-2 0 0 0 0,-3 0 0 0 0,-4 0 0 0 0,-2-1 0 0 0,-2 0 0 0 0,-1 1 0 0 0,-1 0 0 0 0,-1 2 0 0 0,-1 1 0 0 0,-2 2 0 0 0,-1 0 0 0 0,-2 2 0 0 0,-1 2 0 0 0,0 2 0 0 0,-1 1 0 0 0,0 2 0 0 0,0 4 0 0 0,3 7 0 0 0,2 7 0 0 0,3 7 0 0 0,1 6 0 0 0,2 3 0 0 0,0 1 0 0 0,-2-2 0 0 0,-1-6 0 0 0,-2-5 0 0 0,-2-3 0 0 0,-1 0 0 0 0,1-1 0 0 0,0 1 0 0 0,-1 1 0 0 0,2 0 0 0 0,-1 3 0 0 0,0 3 0 0 0,-1 7 0 0 0,1 10 0 0 0,-1 12 0 0 0,0 14 0 0 0,-2 21 0 0 0,0 21 0 0 0,-1 14 0 0 0,-1 5 0 0 0,-3-3 0 0 0,-4-10 0 0 0,0-14 0 0 0,-2-9 0 0 0,-1-8 0 0 0,0-6 0 0 0,-1-5 0 0 0,1-6 0 0 0,1-3 0 0 0,1-3 0 0 0,1-3 0 0 0,0-2 0 0 0,1-3 0 0 0,-1-1 0 0 0,0-3 0 0 0,1-5 0 0 0,3-8 0 0 0,1-9 0 0 0,1-7 0 0 0,2-6 0 0 0,0 0 0 0 0,0 2 0 0 0,0 4 0 0 0,0 3 0 0 0,1 1 0 0 0,-1-2 0 0 0,0-5 0 0 0,0-5 0 0 0,0-5 0 0 0,0-5 0 0 0,0-4 0 0 0,0-5 0 0 0,0-1 0 0 0,0 0 0 0 0,0 2 0 0 0,0 3 0 0 0,0 3 0 0 0,0-3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23704 14352 16383 0 0,'0'0'0'0'0,"0"-3"0"0"0,0-2 0 0 0,0-7 0 0 0,0-4 0 0 0,0-6 0 0 0,0-4 0 0 0,0-2 0 0 0,0-2 0 0 0,0-2 0 0 0,0-1 0 0 0,0 1 0 0 0,0 2 0 0 0,0 4 0 0 0,0 2 0 0 0,0 4 0 0 0,0 1 0 0 0,2 3 0 0 0,1 4 0 0 0,5 6 0 0 0,5 7 0 0 0,5 6 0 0 0,3 3 0 0 0,3 1 0 0 0,3 2 0 0 0,0-1 0 0 0,1 0 0 0 0,-1 1 0 0 0,-1-1 0 0 0,-4 1 0 0 0,-3-2 0 0 0,-6 1 0 0 0,-5-1 0 0 0,-4-1 0 0 0,-5-3 0 0 0,-6-1 0 0 0,-9-3 0 0 0,-10-2 0 0 0,-10 1 0 0 0,-9 0 0 0 0,-5 0 0 0 0,-1-1 0 0 0,-2 0 0 0 0,0 0 0 0 0,0 0 0 0 0,1-1 0 0 0,3 0 0 0 0,3 0 0 0 0,4 0 0 0 0,4-1 0 0 0,7 1 0 0 0,7 1 0 0 0,4-1 0 0 0,5 2 0 0 0,3 0 0 0 0,1-1 0 0 0,1 1 0 0 0,-1 1 0 0 0,-1-1 0 0 0,0 0 0 0 0,0-1 0 0 0,-1 0 0 0 0,0 0 0 0 0,0-1 0 0 0,0 0 0 0 0,0 0 0 0 0,1 0 0 0 0,1 0 0 0 0,-1 0 0 0 0,0-1 0 0 0,2 1 0 0 0,-1 0 0 0 0,1 0 0 0 0,4 0 0 0 0,7 0 0 0 0,11 0 0 0 0,11 0 0 0 0,11 0 0 0 0,8 0 0 0 0,6-1 0 0 0,2-4 0 0 0,0-3 0 0 0,-2-5 0 0 0,-2-5 0 0 0,-3-4 0 0 0,-2-4 0 0 0,-2-2 0 0 0,-3-2 0 0 0,-5 2 0 0 0,-4 1 0 0 0,-6 3 0 0 0,-6 3 0 0 0,-4 1 0 0 0,-3 1 0 0 0,-2 1 0 0 0,-3 2 0 0 0,-2 0 0 0 0,-1 2 0 0 0,0 0 0 0 0,-1 0 0 0 0,1-1 0 0 0,-1 0 0 0 0,1 0 0 0 0,0 2 0 0 0,0 0 0 0 0,0 1 0 0 0,0 0 0 0 0,0-1 0 0 0,0-1 0 0 0,0-2 0 0 0,0-1 0 0 0,0-2 0 0 0,0-1 0 0 0,0-1 0 0 0,0-1 0 0 0,0 1 0 0 0,0 0 0 0 0,0 0 0 0 0,0 0 0 0 0,0 0 0 0 0,0 0 0 0 0,0-2 0 0 0,0 0 0 0 0,0-1 0 0 0,0-1 0 0 0,0 1 0 0 0,0 1 0 0 0,0 3 0 0 0,0 6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23455 6374 16383 0 0,'0'0'0'0'0,"-4"0"0"0"0,-3 0 0 0 0,-4 0 0 0 0,-3 0 0 0 0,-2 1 0 0 0,-1 1 0 0 0,0 1 0 0 0,1 1 0 0 0,1 2 0 0 0,3 0 0 0 0,1 1 0 0 0,1 1 0 0 0,2 0 0 0 0,1 0 0 0 0,0-1 0 0 0,-1-1 0 0 0,-1-1 0 0 0,-2-2 0 0 0,0-1 0 0 0,-2-1 0 0 0,0-1 0 0 0,0 0 0 0 0,-1 0 0 0 0,1 0 0 0 0,1-1 0 0 0,1 1 0 0 0,0 0 0 0 0,0 0 0 0 0,1 0 0 0 0,0 0 0 0 0,0 0 0 0 0,1 0 0 0 0,0 0 0 0 0,1 0 0 0 0,1 0 0 0 0,4 0 0 0 0,8 0 0 0 0,10 0 0 0 0,8 0 0 0 0,8 0 0 0 0,4 0 0 0 0,4 0 0 0 0,4 0 0 0 0,1 0 0 0 0,0 0 0 0 0,-1 0 0 0 0,-4-1 0 0 0,-1-1 0 0 0,-3-1 0 0 0,-4-1 0 0 0,-4 1 0 0 0,-3 0 0 0 0,-4 0 0 0 0,-1-1 0 0 0,-1 0 0 0 0,-1 1 0 0 0,-1 0 0 0 0,1 1 0 0 0,-1 1 0 0 0,-1 0 0 0 0,0 1 0 0 0,-1 0 0 0 0,0 0 0 0 0,0 0 0 0 0,-1 0 0 0 0,0 0 0 0 0,0 0 0 0 0,2 0 0 0 0,0 1 0 0 0,0-1 0 0 0,0 0 0 0 0,0 0 0 0 0,-1 0 0 0 0,-1 0 0 0 0,-2 0 0 0 0,1 0 0 0 0,-1 0 0 0 0,-1 0 0 0 0,0 0 0 0 0,-1 0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8162 15877 16383 0 0,'1'0'0'0'0,"5"0"0"0"0,11 0 0 0 0,16-2 0 0 0,15-3 0 0 0,13-1 0 0 0,7-3 0 0 0,1 0 0 0 0,-3 0 0 0 0,-6 0 0 0 0,-7 2 0 0 0,-6 0 0 0 0,-7 2 0 0 0,-4 0 0 0 0,-6 1 0 0 0,-3 1 0 0 0,-5 2 0 0 0,-2-1 0 0 0,-2 0 0 0 0,-1 0 0 0 0,0 0 0 0 0,-1 1 0 0 0,-1 1 0 0 0,-1-1 0 0 0,-1 1 0 0 0,-1 0 0 0 0,-2 0 0 0 0,-1 0 0 0 0,-1 0 0 0 0,0 1 0 0 0,0-1 0 0 0,0 2 0 0 0,-2 1 0 0 0,0 2 0 0 0,-2 1 0 0 0,0 3 0 0 0,0 1 0 0 0,-1 3 0 0 0,0 1 0 0 0,-2 3 0 0 0,0 1 0 0 0,-1 2 0 0 0,0 0 0 0 0,-3 0 0 0 0,-2 0 0 0 0,-3-2 0 0 0,-2-2 0 0 0,-1-2 0 0 0,-2-3 0 0 0,-1 0 0 0 0,-2-3 0 0 0,-1-2 0 0 0,0-2 0 0 0,0-2 0 0 0,1-1 0 0 0,-1-1 0 0 0,2 0 0 0 0,0-1 0 0 0,1-3 0 0 0,1-1 0 0 0,1-1 0 0 0,0-2 0 0 0,2-1 0 0 0,0-1 0 0 0,3 0 0 0 0,1-2 0 0 0,1 0 0 0 0,2-1 0 0 0,1-1 0 0 0,-1 0 0 0 0,1-2 0 0 0,1-1 0 0 0,0-3 0 0 0,0 0 0 0 0,-1 1 0 0 0,1-1 0 0 0,-1 1 0 0 0,0 0 0 0 0,1-1 0 0 0,0-1 0 0 0,1-2 0 0 0,0-1 0 0 0,0-2 0 0 0,0-1 0 0 0,0-1 0 0 0,0 3 0 0 0,0 1 0 0 0,0 2 0 0 0,0 1 0 0 0,0 0 0 0 0,0-1 0 0 0,0-1 0 0 0,0 0 0 0 0,0 0 0 0 0,0 3 0 0 0,0 1 0 0 0,0 1 0 0 0,0 0 0 0 0,0-1 0 0 0,0 0 0 0 0,0-1 0 0 0,0 0 0 0 0,0 2 0 0 0,0-1 0 0 0,0 2 0 0 0,0 0 0 0 0,0 1 0 0 0,0 2 0 0 0,0 3 0 0 0,0 0 0 0 0,0 2 0 0 0,0-1 0 0 0,0 1 0 0 0,0 1 0 0 0,0-1 0 0 0,0 1 0 0 0,0 0 0 0 0,0 0 0 0 0,0 0 0 0 0,0 0 0 0 0,0-1 0 0 0,0 1 0 0 0,0 1 0 0 0,-1 2 0 0 0,1 2 0 0 0,2 2 0 0 0,2 1 0 0 0,2 1 0 0 0,3-1 0 0 0,1 1 0 0 0,1-1 0 0 0,2 0 0 0 0,0 1 0 0 0,1-1 0 0 0,0 0 0 0 0,-2 0 0 0 0,-1 0 0 0 0,-1 0 0 0 0,-1 0 0 0 0,0 0 0 0 0,-1 0 0 0 0,-2 3 0 0 0,-2 2 0 0 0,-2 3 0 0 0,-1 3 0 0 0,0 5 0 0 0,-2 4 0 0 0,1 5 0 0 0,0 3 0 0 0,-1 3 0 0 0,1 0 0 0 0,0 0 0 0 0,0-1 0 0 0,-1-3 0 0 0,-1-3 0 0 0,-1-3 0 0 0,-1-2 0 0 0,-1-2 0 0 0,-1-4 0 0 0,-2-2 0 0 0,0-1 0 0 0,-2-2 0 0 0,-1-2 0 0 0,-3 0 0 0 0,-3-1 0 0 0,-2-2 0 0 0,-3-2 0 0 0,-1 0 0 0 0,-1-1 0 0 0,2 0 0 0 0,1 0 0 0 0,3-1 0 0 0,4-1 0 0 0,5-2 0 0 0,4-2 0 0 0,3-1 0 0 0,1-3 0 0 0,2-3 0 0 0,-1-5 0 0 0,1-3 0 0 0,0-4 0 0 0,0-3 0 0 0,-1-3 0 0 0,0 0 0 0 0,1-1 0 0 0,-1 2 0 0 0,0 2 0 0 0,-1 2 0 0 0,1 3 0 0 0,0 3 0 0 0,0 3 0 0 0,0 3 0 0 0,0 1 0 0 0,0 0 0 0 0,0 2 0 0 0,0 0 0 0 0,0 2 0 0 0,0 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24149 15658 16383 0 0,'-1'0'0'0'0,"-2"0"0"0"0,-7 0 0 0 0,-10 0 0 0 0,-14 0 0 0 0,-12 0 0 0 0,-11 0 0 0 0,-8 0 0 0 0,-3 0 0 0 0,1 0 0 0 0,4 0 0 0 0,8 0 0 0 0,6 0 0 0 0,8 0 0 0 0,4 0 0 0 0,4 0 0 0 0,2 0 0 0 0,2 0 0 0 0,1 0 0 0 0,-1 0 0 0 0,0 0 0 0 0,1 0 0 0 0,1 0 0 0 0,2 0 0 0 0,3 0 0 0 0,2 0 0 0 0,4 0 0 0 0,1 0 0 0 0,1 0 0 0 0,1 0 0 0 0,1 0 0 0 0,1 0 0 0 0,0 0 0 0 0,0 0 0 0 0,1 0 0 0 0,0 1 0 0 0,1 1 0 0 0,-1-1 0 0 0,0 0 0 0 0,0 0 0 0 0,1 1 0 0 0,3-1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22967 15899 16383 0 0,'1'0'0'0'0,"4"0"0"0"0,9 0 0 0 0,12 0 0 0 0,13 0 0 0 0,11 0 0 0 0,4 0 0 0 0,1 0 0 0 0,-5 0 0 0 0,-9 0 0 0 0,-7 0 0 0 0,-7 0 0 0 0,-5 0 0 0 0,-4 0 0 0 0,-3 0 0 0 0,-2 0 0 0 0,-1 0 0 0 0,1 0 0 0 0,1 0 0 0 0,2 0 0 0 0,0 0 0 0 0,1 0 0 0 0,1 0 0 0 0,1 0 0 0 0,2 0 0 0 0,2 0 0 0 0,2 0 0 0 0,2 0 0 0 0,-1 0 0 0 0,0 0 0 0 0,-1 0 0 0 0,-1 1 0 0 0,-1 1 0 0 0,-1 0 0 0 0,0 0 0 0 0,-2 1 0 0 0,0-1 0 0 0,1 0 0 0 0,0 0 0 0 0,-1-1 0 0 0,-1 0 0 0 0,-1 1 0 0 0,0 0 0 0 0,-2-1 0 0 0,-1 0 0 0 0,0 0 0 0 0,0-1 0 0 0,-1 1 0 0 0,1-1 0 0 0,0 0 0 0 0,-1 0 0 0 0,-1-1 0 0 0,-2 1 0 0 0,-1 0 0 0 0,-1 0 0 0 0,-1 0 0 0 0,-1 0 0 0 0,1 0 0 0 0,1 0 0 0 0,2 0 0 0 0,2 0 0 0 0,-2 0 0 0 0,0 0 0 0 0,0 0 0 0 0,-2 0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24175 4765 16383 0 0,'-1'0'0'0'0,"-9"0"0"0"0,-19 0 0 0 0,-22 0 0 0 0,-27 0 0 0 0,-19 0 0 0 0,-10 0 0 0 0,0 0 0 0 0,7 0 0 0 0,8 0 0 0 0,10-1 0 0 0,9 0 0 0 0,8-1 0 0 0,7-1 0 0 0,7 1 0 0 0,9-2 0 0 0,9-1 0 0 0,7 1 0 0 0,7 0 0 0 0,7 0 0 0 0,5 0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24212 4325 16383 0 0,'-1'0'0'0'0,"-4"0"0"0"0,-7 0 0 0 0,-11 0 0 0 0,-10 0 0 0 0,-5 0 0 0 0,-3 0 0 0 0,1 0 0 0 0,-1 0 0 0 0,-2 0 0 0 0,-4 0 0 0 0,-4-1 0 0 0,-4-2 0 0 0,-3-1 0 0 0,-1 0 0 0 0,1-1 0 0 0,5 0 0 0 0,6 1 0 0 0,8-1 0 0 0,5 1 0 0 0,6 0 0 0 0,4 1 0 0 0,3-1 0 0 0,3 0 0 0 0,2 1 0 0 0,1 0 0 0 0,0 2 0 0 0,-1 0 0 0 0,0 0 0 0 0,-1 1 0 0 0,0 0 0 0 0,1 0 0 0 0,1 1 0 0 0,1-1 0 0 0,2 0 0 0 0,0 0 0 0 0,0 0 0 0 0,0 0 0 0 0,1-1 0 0 0,1 0 0 0 0,2-1 0 0 0,0-2 0 0 0,2 0 0 0 0,0-1 0 0 0,-1 2 0 0 0,-1 0 0 0 0,-1 2 0 0 0,1-1 0 0 0,1 1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24196 3889 16383 0 0,'-2'0'0'0'0,"-9"0"0"0"0,-14 0 0 0 0,-18 0 0 0 0,-19 0 0 0 0,-18 0 0 0 0,-11 0 0 0 0,-6 0 0 0 0,3 0 0 0 0,6 0 0 0 0,9 0 0 0 0,8 0 0 0 0,11 0 0 0 0,11 0 0 0 0,10 0 0 0 0,9 0 0 0 0,8 0 0 0 0,6-2 0 0 0,5 0 0 0 0,3-1 0 0 0,2 0 0 0 0,1 0 0 0 0,1 0 0 0 0,1-1 0 0 0,-1 1 0 0 0,0-1 0 0 0,-2 2 0 0 0,0 0 0 0 0,0 0 0 0 0,-1 2 0 0 0,0-1 0 0 0,-1 1 0 0 0,-1 0 0 0 0,-1 0 0 0 0,0 0 0 0 0,-1 0 0 0 0,1 0 0 0 0,0 0 0 0 0,0 0 0 0 0,1 0 0 0 0,2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11838 5068 16383 0 0,'-1'0'0'0'0,"-1"0"0"0"0,-7 0 0 0 0,-11 0 0 0 0,-16 0 0 0 0,-15 0 0 0 0,-12 0 0 0 0,-5 0 0 0 0,1 0 0 0 0,5 0 0 0 0,7 0 0 0 0,8 0 0 0 0,6 0 0 0 0,6 0 0 0 0,4 0 0 0 0,3 0 0 0 0,3 0 0 0 0,3 0 0 0 0,1 0 0 0 0,3 0 0 0 0,1 0 0 0 0,1 0 0 0 0,-1 0 0 0 0,0 0 0 0 0,-1 0 0 0 0,0 0 0 0 0,0 0 0 0 0,-1 0 0 0 0,0 0 0 0 0,0 0 0 0 0,1 0 0 0 0,2 0 0 0 0,0 0 0 0 0,0 0 0 0 0,1 0 0 0 0,1 0 0 0 0,0 0 0 0 0,1 0 0 0 0,3 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24037 3399 16383 0 0,'-1'0'0'0'0,"-6"0"0"0"0,-11 0 0 0 0,-15 0 0 0 0,-19 0 0 0 0,-11 0 0 0 0,-7 0 0 0 0,-1 0 0 0 0,4 0 0 0 0,3 0 0 0 0,5 0 0 0 0,4 0 0 0 0,6 0 0 0 0,4 0 0 0 0,3 0 0 0 0,4 0 0 0 0,4 0 0 0 0,4 0 0 0 0,4 0 0 0 0,3 0 0 0 0,3 0 0 0 0,4-3 0 0 0,4-1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23484 3404 16383 0 0,'0'-1'0'0'0,"0"-3"0"0"0,0-6 0 0 0,0-7 0 0 0,0-6 0 0 0,0-3 0 0 0,0-5 0 0 0,0-4 0 0 0,0-1 0 0 0,-1-2 0 0 0,-1-1 0 0 0,0-1 0 0 0,0 0 0 0 0,1-1 0 0 0,0 0 0 0 0,0 1 0 0 0,-1 2 0 0 0,0 2 0 0 0,-2 1 0 0 0,0 2 0 0 0,1 4 0 0 0,-1 5 0 0 0,0 5 0 0 0,0 2 0 0 0,1 3 0 0 0,0 1 0 0 0,1 0 0 0 0,1-1 0 0 0,0 0 0 0 0,1-2 0 0 0,0-1 0 0 0,0 0 0 0 0,0-1 0 0 0,0 1 0 0 0,1 1 0 0 0,-1 0 0 0 0,0 0 0 0 0,0-1 0 0 0,0 1 0 0 0,0 0 0 0 0,0 1 0 0 0,0 0 0 0 0,0 1 0 0 0,0 3 0 0 0,0 0 0 0 0,0 3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9:51:52.9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23141 3357 16383 0 0,'0'0'0'0'0,"0"0"0"0"0,0-3 0 0 0,0-9 0 0 0,0-11 0 0 0,0-16 0 0 0,0-19 0 0 0,0-17 0 0 0,0-13 0 0 0,0-7 0 0 0,0 0 0 0 0,0 6 0 0 0,0 6 0 0 0,0 8 0 0 0,0 10 0 0 0,2 9 0 0 0,0 9 0 0 0,0 8 0 0 0,0 7 0 0 0,0 7 0 0 0,0 6 0 0 0,1 5 0 0 0,0 4 0 0 0,2 2 0 0 0,2 3 0 0 0,3 3 0 0 0,1 1 0 0 0,2 3 0 0 0,1 3 0 0 0,-1 2 0 0 0,0 1 0 0 0,1 0 0 0 0,0-2 0 0 0,2-1 0 0 0,2-3 0 0 0,5 0 0 0 0,7-1 0 0 0,9-1 0 0 0,7-1 0 0 0,5 1 0 0 0,1 0 0 0 0,-1-1 0 0 0,-3 1 0 0 0,-3-1 0 0 0,-5 0 0 0 0,-5-2 0 0 0,-5 1 0 0 0,-5-1 0 0 0,-4 0 0 0 0,-2 1 0 0 0,-4 1 0 0 0,-4 3 0 0 0,-6 3 0 0 0,-6 4 0 0 0,-4 4 0 0 0,-5 2 0 0 0,-2 2 0 0 0,-1-1 0 0 0,0 0 0 0 0,1 0 0 0 0,1 2 0 0 0,0 0 0 0 0,1 4 0 0 0,-1 2 0 0 0,0 5 0 0 0,-1 7 0 0 0,1 10 0 0 0,0 14 0 0 0,1 17 0 0 0,2 18 0 0 0,2 9 0 0 0,2 2 0 0 0,2-9 0 0 0,1-13 0 0 0,1-14 0 0 0,0-14 0 0 0,0-12 0 0 0,1-9 0 0 0,-1-6 0 0 0,0-5 0 0 0,0-5 0 0 0,1-6 0 0 0,-1-8 0 0 0,3-11 0 0 0,3-12 0 0 0,5-12 0 0 0,1-10 0 0 0,3-11 0 0 0,1-7 0 0 0,-1-4 0 0 0,-2 0 0 0 0,-3 4 0 0 0,-3 5 0 0 0,-3 4 0 0 0,-2 1 0 0 0,-2 2 0 0 0,0 2 0 0 0,-1 6 0 0 0,1 5 0 0 0,-1 6 0 0 0,2 6 0 0 0,1 5 0 0 0,2 4 0 0 0,1 5 0 0 0,0 4 0 0 0,0 8 0 0 0,-1 10 0 0 0,-1 19 0 0 0,-1 19 0 0 0,-1 15 0 0 0,0 9 0 0 0,-2 1 0 0 0,-1-6 0 0 0,-2-11 0 0 0,-1-6 0 0 0,-1-4 0 0 0,-1-4 0 0 0,-1-4 0 0 0,0-5 0 0 0,-1-6 0 0 0,-1-6 0 0 0,0-6 0 0 0,-1-6 0 0 0,-1-6 0 0 0,-1-6 0 0 0,-3-8 0 0 0,-2-12 0 0 0,-3-13 0 0 0,-3-11 0 0 0,-1-9 0 0 0,0-7 0 0 0,1-4 0 0 0,2-2 0 0 0,2 1 0 0 0,3 0 0 0 0,5 5 0 0 0,3 4 0 0 0,4 7 0 0 0,3 9 0 0 0,0 17 0 0 0,-1 25 0 0 0,-2 29 0 0 0,-4 25 0 0 0,-2 18 0 0 0,-1 8 0 0 0,0 1 0 0 0,0-7 0 0 0,3-13 0 0 0,2-16 0 0 0,3-25 0 0 0,2-31 0 0 0,1-35 0 0 0,1-32 0 0 0,1-21 0 0 0,1-6 0 0 0,1 7 0 0 0,-1 17-16383 0 0,0 22 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16844 5023 16383 0 0,'-1'0'0'0'0,"-1"0"0"0"0,-5 0 0 0 0,-9 0 0 0 0,-14 0 0 0 0,-17 0 0 0 0,-13 2 0 0 0,-10 3 0 0 0,-3 5 0 0 0,4 3 0 0 0,6 1 0 0 0,11-2 0 0 0,10-2 0 0 0,11-3 0 0 0,6-3 0 0 0,6-1 0 0 0,3-1 0 0 0,1 0 0 0 0,2-1 0 0 0,2 0 0 0 0,0 1 0 0 0,1 0 0 0 0,0-1 0 0 0,1 0 0 0 0,-1 0 0 0 0,1-1 0 0 0,1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18366 5089 16383 0 0,'-1'0'0'0'0,"-6"0"0"0"0,-8 0 0 0 0,-9 0 0 0 0,-9 0 0 0 0,-7 0 0 0 0,-4 0 0 0 0,-5 0 0 0 0,-2 0 0 0 0,2 0 0 0 0,3 0 0 0 0,3 0 0 0 0,2 0 0 0 0,0 0 0 0 0,0 0 0 0 0,-1 0 0 0 0,3 0 0 0 0,2 0 0 0 0,3 0 0 0 0,4 0 0 0 0,3 0 0 0 0,3 0 0 0 0,5 0 0 0 0,2-2 0 0 0,2 0 0 0 0,2 1 0 0 0,1 0 0 0 0,1 0 0 0 0,1 0 0 0 0,1 1 0 0 0,0-1 0 0 0,0 0 0 0 0,-2-1 0 0 0,1 0-16383 0 0,2 0 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16279 5768 16383 0 0,'0'-1'0'0'0,"-1"0"0"0"0,-5-1 0 0 0,-8 0 0 0 0,-12 1 0 0 0,-12 1 0 0 0,-9-1 0 0 0,-7 1 0 0 0,-4 0 0 0 0,-1 0 0 0 0,2 0 0 0 0,4 0 0 0 0,2 0 0 0 0,4-1 0 0 0,2-2 0 0 0,4 0 0 0 0,2 0 0 0 0,2-1 0 0 0,2 0 0 0 0,1 0 0 0 0,2 2 0 0 0,0 0 0 0 0,2 1 0 0 0,2 0 0 0 0,0 1 0 0 0,5 0 0 0 0,3 0 0 0 0,4 1 0 0 0,4-2 0 0 0,3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16510 7101 16383 0 0,'0'1'0'0'0,"-1"0"0"0"0,-4 1 0 0 0,-7-1 0 0 0,-11 0 0 0 0,-12 0 0 0 0,-14-1 0 0 0,-11 1 0 0 0,-8-1 0 0 0,-8 0 0 0 0,-6 0 0 0 0,-4 0 0 0 0,-3-1 0 0 0,0 1 0 0 0,3 0 0 0 0,5 0 0 0 0,7 0 0 0 0,11 0 0 0 0,11 0 0 0 0,9 0 0 0 0,8 0 0 0 0,5 0 0 0 0,5 0 0 0 0,4 0 0 0 0,2 0 0 0 0,1 0 0 0 0,2 0 0 0 0,0 0 0 0 0,1 0 0 0 0,3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6T18:54:09.63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15254 14887 16383 0 0,'0'1'0'0'0,"2"0"0"0"0,2 1 0 0 0,5-1 0 0 0,5 1 0 0 0,9-2 0 0 0,7 1 0 0 0,9-1 0 0 0,6 0 0 0 0,2 0 0 0 0,1 0 0 0 0,-3 0 0 0 0,-1 0 0 0 0,0 0 0 0 0,0 0 0 0 0,-2 0 0 0 0,-2 0 0 0 0,-4 0 0 0 0,-5 0 0 0 0,-3 0 0 0 0,-4 0 0 0 0,-2 0 0 0 0,-2 0 0 0 0,-1 0 0 0 0,0 0 0 0 0,-2 0 0 0 0,-1 0 0 0 0,-2 0 0 0 0,-1 0 0 0 0,0 0 0 0 0,-1 0 0 0 0,-2 0 0 0 0,1 0 0 0 0,-1 0 0 0 0,-1 0 0 0 0,1 0 0 0 0,0 0 0 0 0,1 0 0 0 0,0 0 0 0 0,-3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1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1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ustomXml" Target="../ink/ink19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customXml" Target="../ink/ink2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customXml" Target="../ink/ink2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33.xml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customXml" Target="../ink/ink31.xml"/><Relationship Id="rId1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customXml" Target="../ink/ink36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customXml" Target="../ink/ink42.xm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customXml" Target="../ink/ink40.xml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Thermal Loop CAD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3EF88-165F-9342-0B05-26410359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achine&#10;&#10;AI-generated content may be incorrect.">
            <a:extLst>
              <a:ext uri="{FF2B5EF4-FFF2-40B4-BE49-F238E27FC236}">
                <a16:creationId xmlns:a16="http://schemas.microsoft.com/office/drawing/2014/main" id="{36833A74-F0A9-AD33-D5CD-F5787C40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55" y="0"/>
            <a:ext cx="7668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35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circular object with nuts and bolts&#10;&#10;AI-generated content may be incorrect.">
            <a:extLst>
              <a:ext uri="{FF2B5EF4-FFF2-40B4-BE49-F238E27FC236}">
                <a16:creationId xmlns:a16="http://schemas.microsoft.com/office/drawing/2014/main" id="{6433B83F-CD12-30D7-EA3B-92EB8C90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55" y="0"/>
            <a:ext cx="7668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747EBA6B-34E4-84CB-321F-38610FC9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55" y="0"/>
            <a:ext cx="766849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51CF80-FD57-2A1C-2D10-13295BF23B8B}"/>
                  </a:ext>
                </a:extLst>
              </p14:cNvPr>
              <p14:cNvContentPartPr/>
              <p14:nvPr/>
            </p14:nvContentPartPr>
            <p14:xfrm>
              <a:off x="6382325" y="6325063"/>
              <a:ext cx="314677" cy="1120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51CF80-FD57-2A1C-2D10-13295BF23B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2520" y="722563"/>
                <a:ext cx="493928" cy="112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892E18-4CEC-92AE-3766-3839C8CD2B9A}"/>
                  </a:ext>
                </a:extLst>
              </p14:cNvPr>
              <p14:cNvContentPartPr/>
              <p14:nvPr/>
            </p14:nvContentPartPr>
            <p14:xfrm>
              <a:off x="9183829" y="6318716"/>
              <a:ext cx="362443" cy="1120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892E18-4CEC-92AE-3766-3839C8CD2B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3937" y="716216"/>
                <a:ext cx="541867" cy="112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B9DA0A-A765-05E9-DCF3-0C2C8719C28A}"/>
                  </a:ext>
                </a:extLst>
              </p14:cNvPr>
              <p14:cNvContentPartPr/>
              <p14:nvPr/>
            </p14:nvContentPartPr>
            <p14:xfrm>
              <a:off x="9217214" y="1888962"/>
              <a:ext cx="337857" cy="1120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B9DA0A-A765-05E9-DCF3-0C2C8719C2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27263" y="1681462"/>
                <a:ext cx="517400" cy="4257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54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4126-9639-F175-E1DC-B4B79B728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Large Pump Flange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ABE2A-77E4-AABB-2C2D-838C5F27F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11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ircular object with hexagons&#10;&#10;AI-generated content may be incorrect.">
            <a:extLst>
              <a:ext uri="{FF2B5EF4-FFF2-40B4-BE49-F238E27FC236}">
                <a16:creationId xmlns:a16="http://schemas.microsoft.com/office/drawing/2014/main" id="{D3F6F4A8-AD63-055A-5CF9-FC7DEE2A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88" y="0"/>
            <a:ext cx="730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3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chine&#10;&#10;AI-generated content may be incorrect.">
            <a:extLst>
              <a:ext uri="{FF2B5EF4-FFF2-40B4-BE49-F238E27FC236}">
                <a16:creationId xmlns:a16="http://schemas.microsoft.com/office/drawing/2014/main" id="{90961232-0822-B858-7F82-092D552B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88" y="0"/>
            <a:ext cx="730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circular object with nuts&#10;&#10;AI-generated content may be incorrect.">
            <a:extLst>
              <a:ext uri="{FF2B5EF4-FFF2-40B4-BE49-F238E27FC236}">
                <a16:creationId xmlns:a16="http://schemas.microsoft.com/office/drawing/2014/main" id="{591C9D4F-229D-C07D-9E92-86E5B55E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88" y="0"/>
            <a:ext cx="730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04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225DF-0524-894F-57E4-AE280932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4B78A2FB-0195-C094-BDFF-D600A3E8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BBBA48-F084-9B2A-F7EC-26AACFBC0A55}"/>
                  </a:ext>
                </a:extLst>
              </p14:cNvPr>
              <p14:cNvContentPartPr/>
              <p14:nvPr/>
            </p14:nvContentPartPr>
            <p14:xfrm>
              <a:off x="3807592" y="6105235"/>
              <a:ext cx="208417" cy="42967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BBBA48-F084-9B2A-F7EC-26AACFBC0A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7757" y="5925456"/>
                <a:ext cx="387727" cy="788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89B8B5-76F6-20C8-F93C-6CCCD7AE0B5C}"/>
                  </a:ext>
                </a:extLst>
              </p14:cNvPr>
              <p14:cNvContentPartPr/>
              <p14:nvPr/>
            </p14:nvContentPartPr>
            <p14:xfrm>
              <a:off x="3047115" y="6191829"/>
              <a:ext cx="235201" cy="351617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89B8B5-76F6-20C8-F93C-6CCCD7AE0B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7206" y="6012066"/>
                <a:ext cx="414659" cy="710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89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3F1E-9F48-ADCC-D341-0C49ABA8F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Air Exhaust Valve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65BDB-A654-C4F4-8638-ECF44CAB90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9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achine&#10;&#10;AI-generated content may be incorrect.">
            <a:extLst>
              <a:ext uri="{FF2B5EF4-FFF2-40B4-BE49-F238E27FC236}">
                <a16:creationId xmlns:a16="http://schemas.microsoft.com/office/drawing/2014/main" id="{CFAA7622-8309-2263-4B41-766C234A1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175" y="0"/>
            <a:ext cx="6161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2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9543C-8E1C-F14C-C3C8-44B427B6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5CBC5C39-285D-B5E8-64EE-E4557F81D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50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machine&#10;&#10;AI-generated content may be incorrect.">
            <a:extLst>
              <a:ext uri="{FF2B5EF4-FFF2-40B4-BE49-F238E27FC236}">
                <a16:creationId xmlns:a16="http://schemas.microsoft.com/office/drawing/2014/main" id="{56C92CB0-0B2E-0BA0-A1ED-2C5D27AC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56" y="0"/>
            <a:ext cx="8633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65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valve&#10;&#10;AI-generated content may be incorrect.">
            <a:extLst>
              <a:ext uri="{FF2B5EF4-FFF2-40B4-BE49-F238E27FC236}">
                <a16:creationId xmlns:a16="http://schemas.microsoft.com/office/drawing/2014/main" id="{5ACE4933-59DD-D3EB-7AE4-55A233E0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385" y="0"/>
            <a:ext cx="5816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9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D53DF92E-2EC4-3E78-F291-8BEF1E61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55" y="0"/>
            <a:ext cx="766849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972648-730E-545C-0BA0-13A2310FA659}"/>
                  </a:ext>
                </a:extLst>
              </p14:cNvPr>
              <p14:cNvContentPartPr/>
              <p14:nvPr/>
            </p14:nvContentPartPr>
            <p14:xfrm>
              <a:off x="2400850" y="618286"/>
              <a:ext cx="675864" cy="1120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972648-730E-545C-0BA0-13A2310FA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0879" y="323418"/>
                <a:ext cx="855447" cy="600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A69EE1-CDFE-4204-0A5A-8A84D894DED6}"/>
                  </a:ext>
                </a:extLst>
              </p14:cNvPr>
              <p14:cNvContentPartPr/>
              <p14:nvPr/>
            </p14:nvContentPartPr>
            <p14:xfrm>
              <a:off x="2367005" y="295975"/>
              <a:ext cx="775938" cy="1123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A69EE1-CDFE-4204-0A5A-8A84D894DE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7031" y="120381"/>
                <a:ext cx="955527" cy="3620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22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DC29-A298-E513-E9A6-58F2DCEEC2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MC-II Flow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17A49-ECF7-065F-0CD3-EC6C17AFB6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8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3d model of a machine&#10;&#10;AI-generated content may be incorrect.">
            <a:extLst>
              <a:ext uri="{FF2B5EF4-FFF2-40B4-BE49-F238E27FC236}">
                <a16:creationId xmlns:a16="http://schemas.microsoft.com/office/drawing/2014/main" id="{312ED390-ACE1-3004-4A9C-78679360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0"/>
            <a:ext cx="7951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8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machine&#10;&#10;AI-generated content may be incorrect.">
            <a:extLst>
              <a:ext uri="{FF2B5EF4-FFF2-40B4-BE49-F238E27FC236}">
                <a16:creationId xmlns:a16="http://schemas.microsoft.com/office/drawing/2014/main" id="{707B8FB7-562D-6B47-E944-26D9C4F7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48" y="0"/>
            <a:ext cx="801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5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4E137-CC8F-3039-D54E-AF84E3EE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19" y="0"/>
            <a:ext cx="9187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88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BE468-D2D3-4199-23A6-6CBA0DFC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6118FFE4-7974-8ADF-19BA-1C7B65FF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46F7BB-A0C0-F5E5-030C-37AB606F5DC6}"/>
                  </a:ext>
                </a:extLst>
              </p14:cNvPr>
              <p14:cNvContentPartPr/>
              <p14:nvPr/>
            </p14:nvContentPartPr>
            <p14:xfrm>
              <a:off x="7960548" y="6353735"/>
              <a:ext cx="722871" cy="1120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46F7BB-A0C0-F5E5-030C-37AB606F5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0594" y="5793485"/>
                <a:ext cx="902419" cy="1130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605EAF-204A-2C08-17F4-63B990C752F2}"/>
                  </a:ext>
                </a:extLst>
              </p14:cNvPr>
              <p14:cNvContentPartPr/>
              <p14:nvPr/>
            </p14:nvContentPartPr>
            <p14:xfrm>
              <a:off x="7947589" y="6013138"/>
              <a:ext cx="708341" cy="4537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605EAF-204A-2C08-17F4-63B990C752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7652" y="5834508"/>
                <a:ext cx="887855" cy="402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6C077D-AC8E-75F0-6092-B77E0CD44F70}"/>
                  </a:ext>
                </a:extLst>
              </p14:cNvPr>
              <p14:cNvContentPartPr/>
              <p14:nvPr/>
            </p14:nvContentPartPr>
            <p14:xfrm>
              <a:off x="7939870" y="5680419"/>
              <a:ext cx="698157" cy="2125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6C077D-AC8E-75F0-6092-B77E0CD44F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49901" y="5503286"/>
                <a:ext cx="877734" cy="375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DCBE1B-2242-73C2-1F29-0E7309071023}"/>
                  </a:ext>
                </a:extLst>
              </p14:cNvPr>
              <p14:cNvContentPartPr/>
              <p14:nvPr/>
            </p14:nvContentPartPr>
            <p14:xfrm>
              <a:off x="7925123" y="5428812"/>
              <a:ext cx="724898" cy="2174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DCBE1B-2242-73C2-1F29-0E73090710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5185" y="5253441"/>
                <a:ext cx="904414" cy="3721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932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8349-0B37-A42C-0E21-CC4CCBABF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Flow-Tek Large Valve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BF592-4460-9488-767A-447D81A0A5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15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59A86-D985-2BB4-E420-3DCEFACE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317" y="0"/>
            <a:ext cx="7377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BDDE-15EF-6815-0F52-C86D1F7880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Average Flange component (larger nut)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EFD35-EA5D-D1B2-95CE-E240DE43CA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79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E12AB-4387-C6B3-2905-556E8AF96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1" y="0"/>
            <a:ext cx="4528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58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936B34-E8CF-52A5-65BF-69A8B2AF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52" y="0"/>
            <a:ext cx="729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52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B893C9-425F-B804-74CE-351ED161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E7D51BDB-94E9-8DAF-6580-BC90B01C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E8BF18-727D-0569-E597-95939DF235E1}"/>
                  </a:ext>
                </a:extLst>
              </p14:cNvPr>
              <p14:cNvContentPartPr/>
              <p14:nvPr/>
            </p14:nvContentPartPr>
            <p14:xfrm>
              <a:off x="5962904" y="2446091"/>
              <a:ext cx="813896" cy="2333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E8BF18-727D-0569-E597-95939DF23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2951" y="2269311"/>
                <a:ext cx="993442" cy="376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70DA74-241B-43E3-8AC8-59A2E6022E8A}"/>
                  </a:ext>
                </a:extLst>
              </p14:cNvPr>
              <p14:cNvContentPartPr/>
              <p14:nvPr/>
            </p14:nvContentPartPr>
            <p14:xfrm>
              <a:off x="6686426" y="1700707"/>
              <a:ext cx="11205" cy="39417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70DA74-241B-43E3-8AC8-59A2E6022E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6337" y="1520881"/>
                <a:ext cx="410583" cy="7534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199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3F9D-3F5F-D50A-734B-44B17C2A4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Pump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91A45-07C5-5A60-0D98-D7488CEA3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42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silver machine&#10;&#10;AI-generated content may be incorrect.">
            <a:extLst>
              <a:ext uri="{FF2B5EF4-FFF2-40B4-BE49-F238E27FC236}">
                <a16:creationId xmlns:a16="http://schemas.microsoft.com/office/drawing/2014/main" id="{CB5661E3-237B-E79C-BF80-68C4714E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825" y="0"/>
            <a:ext cx="4054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07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BF5BB-66F9-D441-5D57-89305690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825" y="0"/>
            <a:ext cx="4054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38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silver machine&#10;&#10;AI-generated content may be incorrect.">
            <a:extLst>
              <a:ext uri="{FF2B5EF4-FFF2-40B4-BE49-F238E27FC236}">
                <a16:creationId xmlns:a16="http://schemas.microsoft.com/office/drawing/2014/main" id="{894F838B-E59C-5E96-130F-596F0C62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825" y="0"/>
            <a:ext cx="4054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5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490D4-39E1-763A-D999-3B81F2D1B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37C47551-CB53-90CD-1B8E-A615CBF8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7C0874-4D0C-490E-0F89-0AE6E3B9144F}"/>
                  </a:ext>
                </a:extLst>
              </p14:cNvPr>
              <p14:cNvContentPartPr/>
              <p14:nvPr/>
            </p14:nvContentPartPr>
            <p14:xfrm>
              <a:off x="3102411" y="4880400"/>
              <a:ext cx="815753" cy="171235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7C0874-4D0C-490E-0F89-0AE6E3B914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8435" y="4772410"/>
                <a:ext cx="923345" cy="19279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393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9EA8-101D-4FEA-92AF-AB233FC11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Heat Exchange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0335C-C0BB-B74D-9F24-B2C42F4A2A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52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2602F-F21C-E806-AE72-CF9D38D7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39" y="0"/>
            <a:ext cx="386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0066-ABE7-641A-3CEB-668E7D66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wheel with a metal nut&#10;&#10;AI-generated content may be incorrect.">
            <a:extLst>
              <a:ext uri="{FF2B5EF4-FFF2-40B4-BE49-F238E27FC236}">
                <a16:creationId xmlns:a16="http://schemas.microsoft.com/office/drawing/2014/main" id="{FEEC7C83-0988-BA01-61C3-1D37178B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46" y="0"/>
            <a:ext cx="5978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78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FAD195-0FF3-1C65-B44A-9AB50040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39" y="0"/>
            <a:ext cx="386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5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BC26-AD51-40E4-9F03-C7B8673F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39" y="0"/>
            <a:ext cx="386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22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8A763-4BFA-726D-E998-0DDAA02C5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54D3E3D9-5BDE-D1A5-5725-2A6DBDF6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AFFF21-9471-1805-034A-F163DC29CDB7}"/>
                  </a:ext>
                </a:extLst>
              </p14:cNvPr>
              <p14:cNvContentPartPr/>
              <p14:nvPr/>
            </p14:nvContentPartPr>
            <p14:xfrm>
              <a:off x="2549154" y="2509780"/>
              <a:ext cx="260245" cy="2536957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AFFF21-9471-1805-034A-F163DC29CD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5236" y="2401794"/>
                <a:ext cx="367722" cy="27525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809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1407E-72D1-867D-B03D-3E7F608D3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Glass Flange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6C2E8-0FAF-BBBA-B1C6-D959537B1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3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F64E1-73FD-6908-58D2-FAC53083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06" y="0"/>
            <a:ext cx="7317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9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achine&#10;&#10;AI-generated content may be incorrect.">
            <a:extLst>
              <a:ext uri="{FF2B5EF4-FFF2-40B4-BE49-F238E27FC236}">
                <a16:creationId xmlns:a16="http://schemas.microsoft.com/office/drawing/2014/main" id="{B23C362A-8EF4-2035-F047-D1E9E597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06" y="0"/>
            <a:ext cx="7317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7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wheel with hexagons&#10;&#10;AI-generated content may be incorrect.">
            <a:extLst>
              <a:ext uri="{FF2B5EF4-FFF2-40B4-BE49-F238E27FC236}">
                <a16:creationId xmlns:a16="http://schemas.microsoft.com/office/drawing/2014/main" id="{FCB95994-AC17-2CB7-D135-0583CE21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06" y="0"/>
            <a:ext cx="7317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1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53283C-D1D6-69DE-D4EF-899238536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984FC41A-1D1C-D01C-5534-5D605953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21CE0B-B509-B06A-47A5-7C10C1DFE2BB}"/>
                  </a:ext>
                </a:extLst>
              </p14:cNvPr>
              <p14:cNvContentPartPr/>
              <p14:nvPr/>
            </p14:nvContentPartPr>
            <p14:xfrm>
              <a:off x="9475154" y="2149433"/>
              <a:ext cx="377297" cy="12708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21CE0B-B509-B06A-47A5-7C10C1DFE2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1203" y="2041734"/>
                <a:ext cx="484839" cy="342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B9954F-8B22-819F-99B8-55084E2631F5}"/>
                  </a:ext>
                </a:extLst>
              </p14:cNvPr>
              <p14:cNvContentPartPr/>
              <p14:nvPr/>
            </p14:nvContentPartPr>
            <p14:xfrm>
              <a:off x="9520667" y="5972141"/>
              <a:ext cx="348716" cy="18310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B9954F-8B22-819F-99B8-55084E2631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66742" y="5864221"/>
                <a:ext cx="456207" cy="3985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796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137C-4330-BA34-B3E4-887243CE4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Glass Tube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0EEDC-7A0F-D290-87E8-B4B04D95B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70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2D5E2D-500F-68E1-DC28-E674C636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91" y="0"/>
            <a:ext cx="1212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3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45A97CC3-6878-9E51-628E-3FECF91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22" y="643466"/>
            <a:ext cx="48607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41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60C79-E70C-2957-E58F-73265D2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91" y="0"/>
            <a:ext cx="1212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4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grey cylindrical object&#10;&#10;AI-generated content may be incorrect.">
            <a:extLst>
              <a:ext uri="{FF2B5EF4-FFF2-40B4-BE49-F238E27FC236}">
                <a16:creationId xmlns:a16="http://schemas.microsoft.com/office/drawing/2014/main" id="{79ACB672-03BF-AF47-F31C-33DB6BE2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991" y="0"/>
            <a:ext cx="1212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34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D3EE4-A788-700A-1AB6-DDD56E10A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05EF6CF6-673D-37D4-3F73-C63E52A2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3EB8FB-0686-7439-D3EE-A298675D63BC}"/>
                  </a:ext>
                </a:extLst>
              </p14:cNvPr>
              <p14:cNvContentPartPr/>
              <p14:nvPr/>
            </p14:nvContentPartPr>
            <p14:xfrm>
              <a:off x="9675519" y="2191836"/>
              <a:ext cx="40859" cy="332575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3EB8FB-0686-7439-D3EE-A298675D6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1757" y="2083845"/>
                <a:ext cx="148024" cy="3541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80E698-0AC4-A79C-869D-22B69A31000F}"/>
                  </a:ext>
                </a:extLst>
              </p14:cNvPr>
              <p14:cNvContentPartPr/>
              <p14:nvPr/>
            </p14:nvContentPartPr>
            <p14:xfrm>
              <a:off x="9659030" y="5229713"/>
              <a:ext cx="21034" cy="88102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80E698-0AC4-A79C-869D-22B69A3100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05554" y="5121744"/>
                <a:ext cx="127630" cy="1096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5F828C-76E3-74A5-DA40-3DF991F9A54C}"/>
                  </a:ext>
                </a:extLst>
              </p14:cNvPr>
              <p14:cNvContentPartPr/>
              <p14:nvPr/>
            </p14:nvContentPartPr>
            <p14:xfrm>
              <a:off x="9594621" y="3962124"/>
              <a:ext cx="39991" cy="215716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5F828C-76E3-74A5-DA40-3DF991F9A5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1062" y="3854140"/>
                <a:ext cx="146753" cy="2372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E4DB2B-42F1-7156-7D29-6009BC167A66}"/>
                  </a:ext>
                </a:extLst>
              </p14:cNvPr>
              <p14:cNvContentPartPr/>
              <p14:nvPr/>
            </p14:nvContentPartPr>
            <p14:xfrm>
              <a:off x="9528891" y="2323321"/>
              <a:ext cx="290165" cy="30833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E4DB2B-42F1-7156-7D29-6009BC167A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74957" y="2215336"/>
                <a:ext cx="397673" cy="3298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A4ED210-9C6F-EDEE-A713-B0055E2659E4}"/>
                  </a:ext>
                </a:extLst>
              </p14:cNvPr>
              <p14:cNvContentPartPr/>
              <p14:nvPr/>
            </p14:nvContentPartPr>
            <p14:xfrm>
              <a:off x="9500160" y="5503561"/>
              <a:ext cx="337206" cy="40411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A4ED210-9C6F-EDEE-A713-B0055E2659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46236" y="5395606"/>
                <a:ext cx="444695" cy="619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ED3B31-1864-CB3E-4D2C-8B200A3780C8}"/>
                  </a:ext>
                </a:extLst>
              </p14:cNvPr>
              <p14:cNvContentPartPr/>
              <p14:nvPr/>
            </p14:nvContentPartPr>
            <p14:xfrm>
              <a:off x="9504730" y="2369485"/>
              <a:ext cx="329464" cy="2785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ED3B31-1864-CB3E-4D2C-8B200A3780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50778" y="2262366"/>
                <a:ext cx="437007" cy="2417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408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4363-8F05-F2CA-5C39-D243DA131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Water Drainage Valve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4107E-BEB1-EA24-8B22-71D9398D2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3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41642-D03C-136B-8795-9FF72EFF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240" y="0"/>
            <a:ext cx="3999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5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E23BF8-2DBF-2378-7C1D-09700AB1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915" y="0"/>
            <a:ext cx="4900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7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E22F3-7E75-E54F-C062-3D285B7C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62" y="0"/>
            <a:ext cx="4262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9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662C9-A28E-5658-DC2B-D9E33425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2471E4B8-6F4D-AEE8-BCBE-1F57094E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C27680-9442-794A-ECAB-EFADD2393033}"/>
                  </a:ext>
                </a:extLst>
              </p14:cNvPr>
              <p14:cNvContentPartPr/>
              <p14:nvPr/>
            </p14:nvContentPartPr>
            <p14:xfrm>
              <a:off x="2691048" y="6304546"/>
              <a:ext cx="327226" cy="386514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C27680-9442-794A-ECAB-EFADD23930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7110" y="6196581"/>
                <a:ext cx="434743" cy="6020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92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C427-1EC6-29DC-7A84-D1DCC4B73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Heater Connection Flange</a:t>
            </a:r>
            <a:br>
              <a:rPr lang="en-US"/>
            </a:br>
            <a:r>
              <a:rPr lang="en-US"/>
              <a:t>(Lower)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DBA0F-BD0F-9E00-8A02-1642E1FE6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6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etal object with nuts and bolts&#10;&#10;AI-generated content may be incorrect.">
            <a:extLst>
              <a:ext uri="{FF2B5EF4-FFF2-40B4-BE49-F238E27FC236}">
                <a16:creationId xmlns:a16="http://schemas.microsoft.com/office/drawing/2014/main" id="{801FEEBC-187C-E62F-A4FF-2EF10034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211" y="0"/>
            <a:ext cx="6417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5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E365-76A5-70D6-D94B-5214B011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circular object with nuts&#10;&#10;AI-generated content may be incorrect.">
            <a:extLst>
              <a:ext uri="{FF2B5EF4-FFF2-40B4-BE49-F238E27FC236}">
                <a16:creationId xmlns:a16="http://schemas.microsoft.com/office/drawing/2014/main" id="{60B81954-B19A-3985-F81A-707E57C6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094" y="0"/>
            <a:ext cx="5978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25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5A0E7-F76A-52AD-C7DD-A0C40E38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211" y="0"/>
            <a:ext cx="6417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3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machine&#10;&#10;AI-generated content may be incorrect.">
            <a:extLst>
              <a:ext uri="{FF2B5EF4-FFF2-40B4-BE49-F238E27FC236}">
                <a16:creationId xmlns:a16="http://schemas.microsoft.com/office/drawing/2014/main" id="{C6563FCD-057E-59B4-6470-E551DC81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211" y="0"/>
            <a:ext cx="6417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30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9543C-8E1C-F14C-C3C8-44B427B6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5CBC5C39-285D-B5E8-64EE-E4557F81D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9826F0-9CA4-46B9-3FC8-98E56A84CB9E}"/>
                  </a:ext>
                </a:extLst>
              </p14:cNvPr>
              <p14:cNvContentPartPr/>
              <p14:nvPr/>
            </p14:nvContentPartPr>
            <p14:xfrm>
              <a:off x="9499045" y="6613496"/>
              <a:ext cx="393961" cy="1209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9826F0-9CA4-46B9-3FC8-98E56A84CB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5078" y="6250646"/>
                <a:ext cx="501536" cy="736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26D3A7-5EAC-3FC1-BC8B-5F4DADB05BBA}"/>
                  </a:ext>
                </a:extLst>
              </p14:cNvPr>
              <p14:cNvContentPartPr/>
              <p14:nvPr/>
            </p14:nvContentPartPr>
            <p14:xfrm>
              <a:off x="9459043" y="6723676"/>
              <a:ext cx="457229" cy="1209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26D3A7-5EAC-3FC1-BC8B-5F4DADB05B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05082" y="6589287"/>
                <a:ext cx="564791" cy="2804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261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005D-789D-7290-A12E-83A890BA2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Heater Connection Rod and Flange</a:t>
            </a:r>
            <a:br>
              <a:rPr lang="en-US"/>
            </a:br>
            <a:r>
              <a:rPr lang="en-US"/>
              <a:t>(upper)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1C683-DB6F-8050-B6D0-8F79CD2BC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6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metal pole with a bolt and nut&#10;&#10;AI-generated content may be incorrect.">
            <a:extLst>
              <a:ext uri="{FF2B5EF4-FFF2-40B4-BE49-F238E27FC236}">
                <a16:creationId xmlns:a16="http://schemas.microsoft.com/office/drawing/2014/main" id="{C6E112B6-9FDD-927A-C82E-0FE23629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337" y="0"/>
            <a:ext cx="3055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86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11425-1AAA-1E24-1551-931CAD37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337" y="0"/>
            <a:ext cx="3055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55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metal pole&#10;&#10;AI-generated content may be incorrect.">
            <a:extLst>
              <a:ext uri="{FF2B5EF4-FFF2-40B4-BE49-F238E27FC236}">
                <a16:creationId xmlns:a16="http://schemas.microsoft.com/office/drawing/2014/main" id="{355AC685-FB90-BEF3-8B13-3D2C8940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337" y="0"/>
            <a:ext cx="3055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467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9543C-8E1C-F14C-C3C8-44B427B6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5CBC5C39-285D-B5E8-64EE-E4557F81D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35B20B-0041-C2A5-EB01-0491F2D73055}"/>
                  </a:ext>
                </a:extLst>
              </p14:cNvPr>
              <p14:cNvContentPartPr/>
              <p14:nvPr/>
            </p14:nvContentPartPr>
            <p14:xfrm>
              <a:off x="9490159" y="1618270"/>
              <a:ext cx="410501" cy="12223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35B20B-0041-C2A5-EB01-0491F2D730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6193" y="1513501"/>
                <a:ext cx="518073" cy="221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561E69-FB53-5681-5C7B-506A1593B272}"/>
                  </a:ext>
                </a:extLst>
              </p14:cNvPr>
              <p14:cNvContentPartPr/>
              <p14:nvPr/>
            </p14:nvContentPartPr>
            <p14:xfrm>
              <a:off x="9496985" y="1393840"/>
              <a:ext cx="418369" cy="3061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561E69-FB53-5681-5C7B-506A1593B2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3025" y="1287061"/>
                <a:ext cx="525929" cy="243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F9D168-D17F-1C49-867C-BB479124749A}"/>
                  </a:ext>
                </a:extLst>
              </p14:cNvPr>
              <p14:cNvContentPartPr/>
              <p14:nvPr/>
            </p14:nvContentPartPr>
            <p14:xfrm>
              <a:off x="9504228" y="1218015"/>
              <a:ext cx="406921" cy="1239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F9D168-D17F-1C49-867C-BB47912474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50260" y="1111806"/>
                <a:ext cx="514498" cy="224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D73B8A-F444-990E-93AE-C444EA8D32DB}"/>
                  </a:ext>
                </a:extLst>
              </p14:cNvPr>
              <p14:cNvContentPartPr/>
              <p14:nvPr/>
            </p14:nvContentPartPr>
            <p14:xfrm>
              <a:off x="9539126" y="1006314"/>
              <a:ext cx="322177" cy="1209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D73B8A-F444-990E-93AE-C444EA8D32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85190" y="552751"/>
                <a:ext cx="429689" cy="917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614A5B-52CB-FD4D-B9DB-82056EAE6569}"/>
                  </a:ext>
                </a:extLst>
              </p14:cNvPr>
              <p14:cNvContentPartPr/>
              <p14:nvPr/>
            </p14:nvContentPartPr>
            <p14:xfrm>
              <a:off x="9673861" y="547011"/>
              <a:ext cx="16975" cy="36589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614A5B-52CB-FD4D-B9DB-82056EAE656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0814" y="439183"/>
                <a:ext cx="122715" cy="581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50CC84-1BE2-D765-9A33-A4C3791F74E5}"/>
                  </a:ext>
                </a:extLst>
              </p14:cNvPr>
              <p14:cNvContentPartPr/>
              <p14:nvPr/>
            </p14:nvContentPartPr>
            <p14:xfrm>
              <a:off x="9538465" y="506892"/>
              <a:ext cx="270743" cy="45530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50CC84-1BE2-D765-9A33-A4C3791F74E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4532" y="399000"/>
                <a:ext cx="378249" cy="670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05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5158B-A8D5-988B-17B7-035A1CB94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ipe system&#10;&#10;AI-generated content may be incorrect.">
            <a:extLst>
              <a:ext uri="{FF2B5EF4-FFF2-40B4-BE49-F238E27FC236}">
                <a16:creationId xmlns:a16="http://schemas.microsoft.com/office/drawing/2014/main" id="{BA5546B7-4B3F-A9A7-657C-4B854444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40" y="3386"/>
            <a:ext cx="7705984" cy="688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94FD79-FB20-581B-0132-87A1BF94CFD2}"/>
                  </a:ext>
                </a:extLst>
              </p14:cNvPr>
              <p14:cNvContentPartPr/>
              <p14:nvPr/>
            </p14:nvContentPartPr>
            <p14:xfrm>
              <a:off x="2481333" y="1630893"/>
              <a:ext cx="400766" cy="14403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94FD79-FB20-581B-0132-87A1BF94CF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1394" y="1455247"/>
                <a:ext cx="580283" cy="365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74ABF9-512B-997B-58AA-EE4CF348DBB4}"/>
                  </a:ext>
                </a:extLst>
              </p14:cNvPr>
              <p14:cNvContentPartPr/>
              <p14:nvPr/>
            </p14:nvContentPartPr>
            <p14:xfrm>
              <a:off x="2469469" y="2197928"/>
              <a:ext cx="438282" cy="1120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74ABF9-512B-997B-58AA-EE4CF348DB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9510" y="1575428"/>
                <a:ext cx="617841" cy="12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083234-5BC0-2C9F-35DA-C6B8797B6522}"/>
                  </a:ext>
                </a:extLst>
              </p14:cNvPr>
              <p14:cNvContentPartPr/>
              <p14:nvPr/>
            </p14:nvContentPartPr>
            <p14:xfrm>
              <a:off x="3538607" y="1913316"/>
              <a:ext cx="324069" cy="1120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083234-5BC0-2C9F-35DA-C6B8797B65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8688" y="-3689184"/>
                <a:ext cx="503548" cy="112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CACB812-04C6-706F-1FED-0F4E0E59B812}"/>
                  </a:ext>
                </a:extLst>
              </p14:cNvPr>
              <p14:cNvContentPartPr/>
              <p14:nvPr/>
            </p14:nvContentPartPr>
            <p14:xfrm>
              <a:off x="4069736" y="1899878"/>
              <a:ext cx="364116" cy="1120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CACB812-04C6-706F-1FED-0F4E0E59B8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9875" y="-3702622"/>
                <a:ext cx="543478" cy="112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7A2A923-18CB-5BC3-3A09-554DB1A1D5BA}"/>
                  </a:ext>
                </a:extLst>
              </p14:cNvPr>
              <p14:cNvContentPartPr/>
              <p14:nvPr/>
            </p14:nvContentPartPr>
            <p14:xfrm>
              <a:off x="6309890" y="1880924"/>
              <a:ext cx="262316" cy="33549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7A2A923-18CB-5BC3-3A09-554DB1A1D5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20056" y="1702472"/>
                <a:ext cx="441625" cy="390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063CB8-40A5-1E0C-B860-EDAA4190B4C8}"/>
                  </a:ext>
                </a:extLst>
              </p14:cNvPr>
              <p14:cNvContentPartPr/>
              <p14:nvPr/>
            </p14:nvContentPartPr>
            <p14:xfrm>
              <a:off x="6877101" y="1901833"/>
              <a:ext cx="328105" cy="1120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063CB8-40A5-1E0C-B860-EDAA4190B4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87160" y="1572274"/>
                <a:ext cx="507627" cy="669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9559DB-33CE-1937-B6B9-FCD343735946}"/>
                  </a:ext>
                </a:extLst>
              </p14:cNvPr>
              <p14:cNvContentPartPr/>
              <p14:nvPr/>
            </p14:nvContentPartPr>
            <p14:xfrm>
              <a:off x="5967622" y="2180838"/>
              <a:ext cx="349956" cy="13194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9559DB-33CE-1937-B6B9-FCD3437359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7705" y="2007233"/>
                <a:ext cx="529430" cy="36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9774D3F-9969-1561-4B88-255EEA409A83}"/>
                  </a:ext>
                </a:extLst>
              </p14:cNvPr>
              <p14:cNvContentPartPr/>
              <p14:nvPr/>
            </p14:nvContentPartPr>
            <p14:xfrm>
              <a:off x="5934468" y="2760980"/>
              <a:ext cx="461070" cy="1120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9774D3F-9969-1561-4B88-255EEA409A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44556" y="2138480"/>
                <a:ext cx="640535" cy="12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5F557B8-D961-BED5-D3FF-475ED5C5C045}"/>
                  </a:ext>
                </a:extLst>
              </p14:cNvPr>
              <p14:cNvContentPartPr/>
              <p14:nvPr/>
            </p14:nvContentPartPr>
            <p14:xfrm>
              <a:off x="5945246" y="6058705"/>
              <a:ext cx="321772" cy="1120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5F557B8-D961-BED5-D3FF-475ED5C5C0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55366" y="5436205"/>
                <a:ext cx="501173" cy="12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C226716-5D60-79BB-87B2-A42E250EC11B}"/>
                  </a:ext>
                </a:extLst>
              </p14:cNvPr>
              <p14:cNvContentPartPr/>
              <p14:nvPr/>
            </p14:nvContentPartPr>
            <p14:xfrm>
              <a:off x="2493571" y="5263414"/>
              <a:ext cx="351644" cy="16481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C226716-5D60-79BB-87B2-A42E250EC11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03590" y="5084273"/>
                <a:ext cx="531245" cy="3744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98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BF1FD-B8E4-879D-D2A0-63B3940A4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EF87-61C1-88C3-84B6-64739608B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Average Flange component (smaller nut)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E15A3-DD1F-5A77-00D8-51964F979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45030-79E3-63E2-73BE-8879C1C8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silver wheel with a nut&#10;&#10;AI-generated content may be incorrect.">
            <a:extLst>
              <a:ext uri="{FF2B5EF4-FFF2-40B4-BE49-F238E27FC236}">
                <a16:creationId xmlns:a16="http://schemas.microsoft.com/office/drawing/2014/main" id="{4EE97845-AFDB-FD18-9FEC-8B8624F6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55" y="0"/>
            <a:ext cx="7668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47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Thermal Loop CAD model</vt:lpstr>
      <vt:lpstr>PowerPoint Presentation</vt:lpstr>
      <vt:lpstr>Average Flange component (larger nut)</vt:lpstr>
      <vt:lpstr>PowerPoint Presentation</vt:lpstr>
      <vt:lpstr>PowerPoint Presentation</vt:lpstr>
      <vt:lpstr>PowerPoint Presentation</vt:lpstr>
      <vt:lpstr>PowerPoint Presentation</vt:lpstr>
      <vt:lpstr>Average Flange component (smaller nut)</vt:lpstr>
      <vt:lpstr>PowerPoint Presentation</vt:lpstr>
      <vt:lpstr>PowerPoint Presentation</vt:lpstr>
      <vt:lpstr>PowerPoint Presentation</vt:lpstr>
      <vt:lpstr>PowerPoint Presentation</vt:lpstr>
      <vt:lpstr>Large Pump Flange</vt:lpstr>
      <vt:lpstr>PowerPoint Presentation</vt:lpstr>
      <vt:lpstr>PowerPoint Presentation</vt:lpstr>
      <vt:lpstr>PowerPoint Presentation</vt:lpstr>
      <vt:lpstr>PowerPoint Presentation</vt:lpstr>
      <vt:lpstr>Air Exhaust Valve</vt:lpstr>
      <vt:lpstr>PowerPoint Presentation</vt:lpstr>
      <vt:lpstr>PowerPoint Presentation</vt:lpstr>
      <vt:lpstr>PowerPoint Presentation</vt:lpstr>
      <vt:lpstr>PowerPoint Presentation</vt:lpstr>
      <vt:lpstr>MC-II Flow Analyzer</vt:lpstr>
      <vt:lpstr>PowerPoint Presentation</vt:lpstr>
      <vt:lpstr>PowerPoint Presentation</vt:lpstr>
      <vt:lpstr>PowerPoint Presentation</vt:lpstr>
      <vt:lpstr>PowerPoint Presentation</vt:lpstr>
      <vt:lpstr>Flow-Tek Large Valve</vt:lpstr>
      <vt:lpstr>PowerPoint Presentation</vt:lpstr>
      <vt:lpstr>PowerPoint Presentation</vt:lpstr>
      <vt:lpstr>PowerPoint Presentation</vt:lpstr>
      <vt:lpstr>PowerPoint Presentation</vt:lpstr>
      <vt:lpstr>Pump</vt:lpstr>
      <vt:lpstr>PowerPoint Presentation</vt:lpstr>
      <vt:lpstr>PowerPoint Presentation</vt:lpstr>
      <vt:lpstr>PowerPoint Presentation</vt:lpstr>
      <vt:lpstr>PowerPoint Presentation</vt:lpstr>
      <vt:lpstr>Heat Exchange</vt:lpstr>
      <vt:lpstr>PowerPoint Presentation</vt:lpstr>
      <vt:lpstr>PowerPoint Presentation</vt:lpstr>
      <vt:lpstr>PowerPoint Presentation</vt:lpstr>
      <vt:lpstr>PowerPoint Presentation</vt:lpstr>
      <vt:lpstr>Glass Flange</vt:lpstr>
      <vt:lpstr>PowerPoint Presentation</vt:lpstr>
      <vt:lpstr>PowerPoint Presentation</vt:lpstr>
      <vt:lpstr>PowerPoint Presentation</vt:lpstr>
      <vt:lpstr>PowerPoint Presentation</vt:lpstr>
      <vt:lpstr>Glass Tube</vt:lpstr>
      <vt:lpstr>PowerPoint Presentation</vt:lpstr>
      <vt:lpstr>PowerPoint Presentation</vt:lpstr>
      <vt:lpstr>PowerPoint Presentation</vt:lpstr>
      <vt:lpstr>PowerPoint Presentation</vt:lpstr>
      <vt:lpstr>Water Drainage Valve</vt:lpstr>
      <vt:lpstr>PowerPoint Presentation</vt:lpstr>
      <vt:lpstr>PowerPoint Presentation</vt:lpstr>
      <vt:lpstr>PowerPoint Presentation</vt:lpstr>
      <vt:lpstr>PowerPoint Presentation</vt:lpstr>
      <vt:lpstr>Heater Connection Flange (Lower)</vt:lpstr>
      <vt:lpstr>PowerPoint Presentation</vt:lpstr>
      <vt:lpstr>PowerPoint Presentation</vt:lpstr>
      <vt:lpstr>PowerPoint Presentation</vt:lpstr>
      <vt:lpstr>PowerPoint Presentation</vt:lpstr>
      <vt:lpstr>Heater Connection Rod and Flange (upper)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2025-06-26T15:26:53Z</dcterms:created>
  <dcterms:modified xsi:type="dcterms:W3CDTF">2025-06-28T03:45:24Z</dcterms:modified>
</cp:coreProperties>
</file>